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684" r:id="rId4"/>
    <p:sldId id="685" r:id="rId5"/>
    <p:sldId id="688" r:id="rId6"/>
    <p:sldId id="298" r:id="rId7"/>
    <p:sldId id="689" r:id="rId8"/>
    <p:sldId id="690" r:id="rId9"/>
    <p:sldId id="691" r:id="rId10"/>
    <p:sldId id="692" r:id="rId11"/>
    <p:sldId id="693" r:id="rId12"/>
    <p:sldId id="694" r:id="rId13"/>
    <p:sldId id="695" r:id="rId14"/>
    <p:sldId id="696" r:id="rId15"/>
    <p:sldId id="417" r:id="rId16"/>
    <p:sldId id="414" r:id="rId17"/>
    <p:sldId id="415" r:id="rId18"/>
    <p:sldId id="416" r:id="rId19"/>
    <p:sldId id="739" r:id="rId20"/>
    <p:sldId id="740" r:id="rId21"/>
    <p:sldId id="949" r:id="rId22"/>
    <p:sldId id="741" r:id="rId23"/>
    <p:sldId id="5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E0DE"/>
    <a:srgbClr val="E9EBF5"/>
    <a:srgbClr val="00B050"/>
    <a:srgbClr val="FF0000"/>
    <a:srgbClr val="2F528F"/>
    <a:srgbClr val="4472C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F2C8-41E1-4DCD-9504-DF7F49F3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662E3-2FBE-492D-A833-8C7CC4EF6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6CFCA-F549-4924-8844-FC3B0865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2B27-60EC-460B-9590-19738E37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3D81A-969D-4C8B-84A2-429AEA50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1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1F8D-0E4B-48EB-AF9D-3AA82103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C8FEF-5E2A-4B81-BB86-3E082EB92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A1B38-4F52-4445-A2CA-06B166D5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547E-E428-493D-A8BA-899B3014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BE6C4-95BD-4ACA-A2CF-945AD509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1FF79C-964E-4854-B180-F455226DA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3B3AC-6873-4985-95F8-072BA4BAE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F294-8644-4CEE-9B1B-D91C3275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484D-8CA3-4735-B5BF-A94F6480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2E36-7738-44BC-96E8-D352B5D0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991D-BA29-4FD0-A8B5-3E4346EC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057D-44DD-4785-85F5-DE7A1F8C9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868BA-1539-4F61-BBB1-465D30A7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CD7AC-F0E0-4FB5-98A6-FA81E544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D0F1-9421-4597-86A3-17CD2319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8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5126-3C3E-4B72-8C64-9C798882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B6426-3C1C-4065-A6B5-8DD418365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36E92-392D-427E-A378-BB655EEE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9792-4D9F-4FD1-BF56-726F3482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B3C1-6DF9-4150-AAB4-B1F4B7AB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DD1F-3487-4062-A020-155FDCED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46B7-0D84-4DE6-AA39-223619223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DEEE1-5F5D-464A-AF33-11FFC7E88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BFACA-A147-48E6-B8F9-E94B6DC5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6F1CB-AD28-4352-BC82-7E92B610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F5308-D87C-452B-B65D-36B34F58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9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72C-A369-4500-9B42-A73CBB00A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AB681-52F7-476D-B9EA-869A15056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42684-42D2-42F1-94AF-45BA7C76B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6D404-AB67-480D-BBF3-5992C02B3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980AC-2759-45B0-AA20-FC6467079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5476-7FA1-4F9B-8DFE-0EC39B21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BE2F1-52FC-443C-83F9-E548F052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F1523-B663-402C-8A7B-D43A4FCB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4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53BA-6BBA-4711-85CD-2256F91D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F76BC-4354-41C1-9853-D13FCAEF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62954-AF60-4024-B6F9-9FF22FAA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4D285-33A3-4775-B4E2-2E8751AF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6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7F768-2D3F-42A1-B965-278BC6F9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0C69F-E311-4F3F-93C4-67A013A7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C41C5-C1B8-4318-88A8-6E9AA338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35F7-F2B5-421C-A590-C02066F9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E310-A3D6-44F8-9380-7816CB6E4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C720-757F-4A7C-993D-68E228288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D26C2-4408-4102-B7A8-F10A4A1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E380B-08E3-45FE-B15E-BB04BB9E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928DF-CE4A-4F68-9C66-EE15026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2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6A6F-962A-4F86-BE0A-27936179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8DE27-4842-4765-9BE4-0967FC880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89172-B087-4665-A0BE-0C2C47D06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4874A-6C7D-4774-B848-B785C9A2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75F2D-E6D0-4550-A788-BD4BE1D9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5F3F-875E-4130-A76B-66C463C7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FE02F-7D81-4A5E-9350-5148DB77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8DA-AA25-476A-BB45-6C91ABD68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4EEB4-B0D6-4717-B5F3-73AB9B582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FB26D-D731-4DA2-8FA8-D65B90540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C240B-1E13-4C67-A26B-85560EDFD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0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8.png"/><Relationship Id="rId18" Type="http://schemas.openxmlformats.org/officeDocument/2006/relationships/image" Target="../media/image51.png"/><Relationship Id="rId26" Type="http://schemas.openxmlformats.org/officeDocument/2006/relationships/image" Target="../media/image45.png"/><Relationship Id="rId3" Type="http://schemas.openxmlformats.org/officeDocument/2006/relationships/image" Target="../media/image48.png"/><Relationship Id="rId21" Type="http://schemas.openxmlformats.org/officeDocument/2006/relationships/image" Target="../media/image31.png"/><Relationship Id="rId7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53.png"/><Relationship Id="rId25" Type="http://schemas.openxmlformats.org/officeDocument/2006/relationships/image" Target="../media/image44.pn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24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40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35.png"/><Relationship Id="rId19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32.png"/><Relationship Id="rId27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33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48.png"/><Relationship Id="rId21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33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29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48.png"/><Relationship Id="rId21" Type="http://schemas.openxmlformats.org/officeDocument/2006/relationships/image" Target="../media/image42.png"/><Relationship Id="rId7" Type="http://schemas.openxmlformats.org/officeDocument/2006/relationships/image" Target="../media/image49.png"/><Relationship Id="rId12" Type="http://schemas.openxmlformats.org/officeDocument/2006/relationships/image" Target="../media/image29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3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8.png"/><Relationship Id="rId24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4" Type="http://schemas.openxmlformats.org/officeDocument/2006/relationships/image" Target="../media/image50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11E1D-45E3-4F96-8181-C0185182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238"/>
            <a:ext cx="12192000" cy="35595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562C2B-9D2B-462E-888A-FC4529E3AD73}"/>
              </a:ext>
            </a:extLst>
          </p:cNvPr>
          <p:cNvSpPr txBox="1"/>
          <p:nvPr/>
        </p:nvSpPr>
        <p:spPr>
          <a:xfrm>
            <a:off x="5253989" y="343654"/>
            <a:ext cx="1684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683B7"/>
                </a:solidFill>
              </a:rPr>
              <a:t>Kernel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0A2A50-4B21-437F-A605-F780A39B5A45}"/>
              </a:ext>
            </a:extLst>
          </p:cNvPr>
          <p:cNvSpPr/>
          <p:nvPr/>
        </p:nvSpPr>
        <p:spPr>
          <a:xfrm>
            <a:off x="458984" y="3071614"/>
            <a:ext cx="1685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683B7"/>
                </a:solidFill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795672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9538" y="2024149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41226" y="201566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349538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341226" y="4622483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49538" y="2020426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49538" y="202518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357850" y="2029517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947265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425391" y="2120784"/>
            <a:ext cx="2599805" cy="2599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417079" y="2112299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69">
                <a:moveTo>
                  <a:pt x="0" y="0"/>
                </a:moveTo>
                <a:lnTo>
                  <a:pt x="13716" y="0"/>
                </a:lnTo>
                <a:lnTo>
                  <a:pt x="13716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425911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80" y="4719117"/>
            <a:ext cx="2615478" cy="0"/>
          </a:xfrm>
          <a:custGeom>
            <a:avLst/>
            <a:gdLst/>
            <a:ahLst/>
            <a:cxnLst/>
            <a:rect l="l" t="t" r="r" b="b"/>
            <a:pathLst>
              <a:path w="3836034">
                <a:moveTo>
                  <a:pt x="0" y="0"/>
                </a:moveTo>
                <a:lnTo>
                  <a:pt x="3835908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26431" y="2117061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426431" y="2121823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34743" y="2126153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9023639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12675" y="2208068"/>
            <a:ext cx="2599805" cy="2599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04362" y="2199409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12675" y="2216727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504362" y="4805795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12675" y="2203739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512675" y="220806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520988" y="2212398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9110402" y="2216727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598920" y="2294312"/>
            <a:ext cx="2599805" cy="25998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590607" y="228565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70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599440" y="230383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590607" y="4892473"/>
            <a:ext cx="2615478" cy="0"/>
          </a:xfrm>
          <a:custGeom>
            <a:avLst/>
            <a:gdLst/>
            <a:ahLst/>
            <a:cxnLst/>
            <a:rect l="l" t="t" r="r" b="b"/>
            <a:pathLst>
              <a:path w="3836034">
                <a:moveTo>
                  <a:pt x="0" y="0"/>
                </a:moveTo>
                <a:lnTo>
                  <a:pt x="3835908" y="0"/>
                </a:lnTo>
              </a:path>
            </a:pathLst>
          </a:custGeom>
          <a:ln w="266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598920" y="2289983"/>
            <a:ext cx="2607252" cy="0"/>
          </a:xfrm>
          <a:custGeom>
            <a:avLst/>
            <a:gdLst/>
            <a:ahLst/>
            <a:cxnLst/>
            <a:rect l="l" t="t" r="r" b="b"/>
            <a:pathLst>
              <a:path w="3823970">
                <a:moveTo>
                  <a:pt x="0" y="0"/>
                </a:moveTo>
                <a:lnTo>
                  <a:pt x="3823716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598920" y="2294312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0"/>
                </a:moveTo>
                <a:lnTo>
                  <a:pt x="13716" y="0"/>
                </a:lnTo>
                <a:lnTo>
                  <a:pt x="13716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608271" y="2299075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197167" y="230383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081597" y="2038696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608272" y="1532659"/>
            <a:ext cx="172749" cy="194397"/>
          </a:xfrm>
          <a:custGeom>
            <a:avLst/>
            <a:gdLst/>
            <a:ahLst/>
            <a:cxnLst/>
            <a:rect l="l" t="t" r="r" b="b"/>
            <a:pathLst>
              <a:path w="253365" h="285114">
                <a:moveTo>
                  <a:pt x="134112" y="284988"/>
                </a:moveTo>
                <a:lnTo>
                  <a:pt x="90606" y="279201"/>
                </a:lnTo>
                <a:lnTo>
                  <a:pt x="54673" y="261556"/>
                </a:lnTo>
                <a:lnTo>
                  <a:pt x="27300" y="234696"/>
                </a:lnTo>
                <a:lnTo>
                  <a:pt x="9144" y="199644"/>
                </a:lnTo>
                <a:lnTo>
                  <a:pt x="571" y="159353"/>
                </a:lnTo>
                <a:lnTo>
                  <a:pt x="0" y="144780"/>
                </a:lnTo>
                <a:lnTo>
                  <a:pt x="571" y="129325"/>
                </a:lnTo>
                <a:lnTo>
                  <a:pt x="9144" y="88392"/>
                </a:lnTo>
                <a:lnTo>
                  <a:pt x="27360" y="52387"/>
                </a:lnTo>
                <a:lnTo>
                  <a:pt x="54673" y="24574"/>
                </a:lnTo>
                <a:lnTo>
                  <a:pt x="90606" y="7072"/>
                </a:lnTo>
                <a:lnTo>
                  <a:pt x="134112" y="0"/>
                </a:lnTo>
                <a:lnTo>
                  <a:pt x="145280" y="547"/>
                </a:lnTo>
                <a:lnTo>
                  <a:pt x="185904" y="10691"/>
                </a:lnTo>
                <a:lnTo>
                  <a:pt x="219527" y="32170"/>
                </a:lnTo>
                <a:lnTo>
                  <a:pt x="234211" y="50292"/>
                </a:lnTo>
                <a:lnTo>
                  <a:pt x="134112" y="50292"/>
                </a:lnTo>
                <a:lnTo>
                  <a:pt x="124134" y="50839"/>
                </a:lnTo>
                <a:lnTo>
                  <a:pt x="86487" y="67437"/>
                </a:lnTo>
                <a:lnTo>
                  <a:pt x="66341" y="101750"/>
                </a:lnTo>
                <a:lnTo>
                  <a:pt x="59436" y="144780"/>
                </a:lnTo>
                <a:lnTo>
                  <a:pt x="59721" y="152781"/>
                </a:lnTo>
                <a:lnTo>
                  <a:pt x="68961" y="193167"/>
                </a:lnTo>
                <a:lnTo>
                  <a:pt x="99060" y="227076"/>
                </a:lnTo>
                <a:lnTo>
                  <a:pt x="134112" y="234696"/>
                </a:lnTo>
                <a:lnTo>
                  <a:pt x="233868" y="234696"/>
                </a:lnTo>
                <a:lnTo>
                  <a:pt x="230505" y="239649"/>
                </a:lnTo>
                <a:lnTo>
                  <a:pt x="199263" y="268414"/>
                </a:lnTo>
                <a:lnTo>
                  <a:pt x="158115" y="283464"/>
                </a:lnTo>
                <a:lnTo>
                  <a:pt x="146399" y="284654"/>
                </a:lnTo>
                <a:lnTo>
                  <a:pt x="134112" y="284988"/>
                </a:lnTo>
                <a:close/>
              </a:path>
              <a:path w="253365" h="285114">
                <a:moveTo>
                  <a:pt x="251460" y="99060"/>
                </a:moveTo>
                <a:lnTo>
                  <a:pt x="193548" y="99060"/>
                </a:lnTo>
                <a:lnTo>
                  <a:pt x="192024" y="91440"/>
                </a:lnTo>
                <a:lnTo>
                  <a:pt x="190500" y="85344"/>
                </a:lnTo>
                <a:lnTo>
                  <a:pt x="185928" y="79248"/>
                </a:lnTo>
                <a:lnTo>
                  <a:pt x="182880" y="73152"/>
                </a:lnTo>
                <a:lnTo>
                  <a:pt x="173736" y="64008"/>
                </a:lnTo>
                <a:lnTo>
                  <a:pt x="167640" y="60960"/>
                </a:lnTo>
                <a:lnTo>
                  <a:pt x="161544" y="56388"/>
                </a:lnTo>
                <a:lnTo>
                  <a:pt x="155448" y="54864"/>
                </a:lnTo>
                <a:lnTo>
                  <a:pt x="147828" y="51816"/>
                </a:lnTo>
                <a:lnTo>
                  <a:pt x="141732" y="50292"/>
                </a:lnTo>
                <a:lnTo>
                  <a:pt x="234211" y="50292"/>
                </a:lnTo>
                <a:lnTo>
                  <a:pt x="237744" y="56388"/>
                </a:lnTo>
                <a:lnTo>
                  <a:pt x="242887" y="65841"/>
                </a:lnTo>
                <a:lnTo>
                  <a:pt x="246888" y="76009"/>
                </a:lnTo>
                <a:lnTo>
                  <a:pt x="249745" y="87034"/>
                </a:lnTo>
                <a:lnTo>
                  <a:pt x="251460" y="99060"/>
                </a:lnTo>
                <a:close/>
              </a:path>
              <a:path w="253365" h="285114">
                <a:moveTo>
                  <a:pt x="233868" y="234696"/>
                </a:moveTo>
                <a:lnTo>
                  <a:pt x="134112" y="234696"/>
                </a:lnTo>
                <a:lnTo>
                  <a:pt x="146994" y="233791"/>
                </a:lnTo>
                <a:lnTo>
                  <a:pt x="158305" y="230886"/>
                </a:lnTo>
                <a:lnTo>
                  <a:pt x="189357" y="198691"/>
                </a:lnTo>
                <a:lnTo>
                  <a:pt x="195072" y="173736"/>
                </a:lnTo>
                <a:lnTo>
                  <a:pt x="252984" y="173736"/>
                </a:lnTo>
                <a:lnTo>
                  <a:pt x="242316" y="220980"/>
                </a:lnTo>
                <a:lnTo>
                  <a:pt x="236456" y="230886"/>
                </a:lnTo>
                <a:lnTo>
                  <a:pt x="233868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801542" y="1584614"/>
            <a:ext cx="138199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962602" y="1584614"/>
            <a:ext cx="126769" cy="138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04958" y="1584614"/>
            <a:ext cx="282632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430712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56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477990" y="1588770"/>
            <a:ext cx="126769" cy="1371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20346" y="1548245"/>
            <a:ext cx="86591" cy="175780"/>
          </a:xfrm>
          <a:custGeom>
            <a:avLst/>
            <a:gdLst/>
            <a:ahLst/>
            <a:cxnLst/>
            <a:rect l="l" t="t" r="r" b="b"/>
            <a:pathLst>
              <a:path w="127000" h="257810">
                <a:moveTo>
                  <a:pt x="86868" y="59436"/>
                </a:moveTo>
                <a:lnTo>
                  <a:pt x="32004" y="59436"/>
                </a:lnTo>
                <a:lnTo>
                  <a:pt x="32004" y="0"/>
                </a:lnTo>
                <a:lnTo>
                  <a:pt x="86868" y="0"/>
                </a:lnTo>
                <a:lnTo>
                  <a:pt x="86868" y="59436"/>
                </a:lnTo>
                <a:close/>
              </a:path>
              <a:path w="127000" h="257810">
                <a:moveTo>
                  <a:pt x="126492" y="96012"/>
                </a:moveTo>
                <a:lnTo>
                  <a:pt x="0" y="96012"/>
                </a:lnTo>
                <a:lnTo>
                  <a:pt x="0" y="59436"/>
                </a:lnTo>
                <a:lnTo>
                  <a:pt x="126492" y="59436"/>
                </a:lnTo>
                <a:lnTo>
                  <a:pt x="126492" y="96012"/>
                </a:lnTo>
                <a:close/>
              </a:path>
              <a:path w="127000" h="257810">
                <a:moveTo>
                  <a:pt x="121920" y="257555"/>
                </a:moveTo>
                <a:lnTo>
                  <a:pt x="79248" y="257555"/>
                </a:lnTo>
                <a:lnTo>
                  <a:pt x="56388" y="252984"/>
                </a:lnTo>
                <a:lnTo>
                  <a:pt x="32004" y="222504"/>
                </a:lnTo>
                <a:lnTo>
                  <a:pt x="32004" y="96012"/>
                </a:lnTo>
                <a:lnTo>
                  <a:pt x="86868" y="96012"/>
                </a:lnTo>
                <a:lnTo>
                  <a:pt x="86868" y="201168"/>
                </a:lnTo>
                <a:lnTo>
                  <a:pt x="88392" y="207264"/>
                </a:lnTo>
                <a:lnTo>
                  <a:pt x="94488" y="213360"/>
                </a:lnTo>
                <a:lnTo>
                  <a:pt x="100584" y="214884"/>
                </a:lnTo>
                <a:lnTo>
                  <a:pt x="126492" y="214884"/>
                </a:lnTo>
                <a:lnTo>
                  <a:pt x="126492" y="256031"/>
                </a:lnTo>
                <a:lnTo>
                  <a:pt x="121920" y="257555"/>
                </a:lnTo>
                <a:close/>
              </a:path>
              <a:path w="127000" h="257810">
                <a:moveTo>
                  <a:pt x="126492" y="214884"/>
                </a:moveTo>
                <a:lnTo>
                  <a:pt x="123444" y="214884"/>
                </a:lnTo>
                <a:lnTo>
                  <a:pt x="126492" y="213360"/>
                </a:lnTo>
                <a:lnTo>
                  <a:pt x="126492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724255" y="1537854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742958" y="1588769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787640" y="1584614"/>
            <a:ext cx="138199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948698" y="1584614"/>
            <a:ext cx="126769" cy="1381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199640" y="1536989"/>
            <a:ext cx="0" cy="151534"/>
          </a:xfrm>
          <a:custGeom>
            <a:avLst/>
            <a:gdLst/>
            <a:ahLst/>
            <a:cxnLst/>
            <a:rect l="l" t="t" r="r" b="b"/>
            <a:pathLst>
              <a:path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179378" y="1705841"/>
            <a:ext cx="13118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023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323810" y="1585652"/>
            <a:ext cx="130925" cy="1413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464088" y="1588769"/>
            <a:ext cx="137247" cy="180975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118223" y="222503"/>
                </a:moveTo>
                <a:lnTo>
                  <a:pt x="44196" y="222503"/>
                </a:lnTo>
                <a:lnTo>
                  <a:pt x="50292" y="220979"/>
                </a:lnTo>
                <a:lnTo>
                  <a:pt x="56388" y="220979"/>
                </a:lnTo>
                <a:lnTo>
                  <a:pt x="62484" y="217931"/>
                </a:lnTo>
                <a:lnTo>
                  <a:pt x="68580" y="208787"/>
                </a:lnTo>
                <a:lnTo>
                  <a:pt x="70104" y="202691"/>
                </a:lnTo>
                <a:lnTo>
                  <a:pt x="70104" y="188975"/>
                </a:lnTo>
                <a:lnTo>
                  <a:pt x="68580" y="184403"/>
                </a:lnTo>
                <a:lnTo>
                  <a:pt x="0" y="0"/>
                </a:lnTo>
                <a:lnTo>
                  <a:pt x="56388" y="0"/>
                </a:lnTo>
                <a:lnTo>
                  <a:pt x="102108" y="135635"/>
                </a:lnTo>
                <a:lnTo>
                  <a:pt x="150655" y="135635"/>
                </a:lnTo>
                <a:lnTo>
                  <a:pt x="118872" y="220979"/>
                </a:lnTo>
                <a:lnTo>
                  <a:pt x="118223" y="222503"/>
                </a:lnTo>
                <a:close/>
              </a:path>
              <a:path w="201295" h="265430">
                <a:moveTo>
                  <a:pt x="150655" y="135635"/>
                </a:moveTo>
                <a:lnTo>
                  <a:pt x="102108" y="135635"/>
                </a:lnTo>
                <a:lnTo>
                  <a:pt x="144780" y="0"/>
                </a:lnTo>
                <a:lnTo>
                  <a:pt x="201168" y="0"/>
                </a:lnTo>
                <a:lnTo>
                  <a:pt x="150655" y="135635"/>
                </a:lnTo>
                <a:close/>
              </a:path>
              <a:path w="201295" h="265430">
                <a:moveTo>
                  <a:pt x="51816" y="265175"/>
                </a:moveTo>
                <a:lnTo>
                  <a:pt x="22860" y="265175"/>
                </a:lnTo>
                <a:lnTo>
                  <a:pt x="18288" y="263651"/>
                </a:lnTo>
                <a:lnTo>
                  <a:pt x="18288" y="219455"/>
                </a:lnTo>
                <a:lnTo>
                  <a:pt x="22860" y="219455"/>
                </a:lnTo>
                <a:lnTo>
                  <a:pt x="28956" y="220979"/>
                </a:lnTo>
                <a:lnTo>
                  <a:pt x="39624" y="220979"/>
                </a:lnTo>
                <a:lnTo>
                  <a:pt x="44196" y="222503"/>
                </a:lnTo>
                <a:lnTo>
                  <a:pt x="118223" y="222503"/>
                </a:lnTo>
                <a:lnTo>
                  <a:pt x="113990" y="232457"/>
                </a:lnTo>
                <a:lnTo>
                  <a:pt x="85891" y="260032"/>
                </a:lnTo>
                <a:lnTo>
                  <a:pt x="64698" y="264604"/>
                </a:lnTo>
                <a:lnTo>
                  <a:pt x="51816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607483" y="1584614"/>
            <a:ext cx="134043" cy="1413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762306" y="1584614"/>
            <a:ext cx="87284" cy="1381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22967" y="333392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26134" y="329184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84964" y="4780857"/>
            <a:ext cx="175606" cy="1745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076651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085483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076651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086003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086003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094316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259012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61263" y="4780857"/>
            <a:ext cx="175606" cy="174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552950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561782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552950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562302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62302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570615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7353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037560" y="4780857"/>
            <a:ext cx="175606" cy="1745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029248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03808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029248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03859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03859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046913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11609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50242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784916" y="5147656"/>
            <a:ext cx="795944" cy="154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665027" y="516419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665027" y="5177617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665027" y="5225674"/>
            <a:ext cx="93518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681133" y="5238230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779327" y="5189219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71032" y="165806"/>
                </a:lnTo>
                <a:lnTo>
                  <a:pt x="62293" y="164782"/>
                </a:lnTo>
                <a:lnTo>
                  <a:pt x="54352" y="162877"/>
                </a:lnTo>
                <a:lnTo>
                  <a:pt x="47244" y="160020"/>
                </a:lnTo>
                <a:lnTo>
                  <a:pt x="39766" y="157186"/>
                </a:lnTo>
                <a:lnTo>
                  <a:pt x="8905" y="124182"/>
                </a:lnTo>
                <a:lnTo>
                  <a:pt x="0" y="83820"/>
                </a:lnTo>
                <a:lnTo>
                  <a:pt x="318" y="74866"/>
                </a:lnTo>
                <a:lnTo>
                  <a:pt x="12763" y="36195"/>
                </a:lnTo>
                <a:lnTo>
                  <a:pt x="40433" y="9810"/>
                </a:lnTo>
                <a:lnTo>
                  <a:pt x="80772" y="0"/>
                </a:lnTo>
                <a:lnTo>
                  <a:pt x="89892" y="547"/>
                </a:lnTo>
                <a:lnTo>
                  <a:pt x="128587" y="16573"/>
                </a:lnTo>
                <a:lnTo>
                  <a:pt x="142302" y="32004"/>
                </a:lnTo>
                <a:lnTo>
                  <a:pt x="71628" y="32004"/>
                </a:lnTo>
                <a:lnTo>
                  <a:pt x="65532" y="33528"/>
                </a:lnTo>
                <a:lnTo>
                  <a:pt x="60960" y="35052"/>
                </a:lnTo>
                <a:lnTo>
                  <a:pt x="56388" y="38100"/>
                </a:lnTo>
                <a:lnTo>
                  <a:pt x="47244" y="47244"/>
                </a:lnTo>
                <a:lnTo>
                  <a:pt x="45720" y="51816"/>
                </a:lnTo>
                <a:lnTo>
                  <a:pt x="44196" y="54864"/>
                </a:lnTo>
                <a:lnTo>
                  <a:pt x="44196" y="59436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3" y="74937"/>
                </a:lnTo>
                <a:lnTo>
                  <a:pt x="156923" y="83820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79"/>
                </a:lnTo>
                <a:lnTo>
                  <a:pt x="73485" y="133540"/>
                </a:lnTo>
                <a:lnTo>
                  <a:pt x="82296" y="134112"/>
                </a:lnTo>
                <a:lnTo>
                  <a:pt x="144589" y="134112"/>
                </a:lnTo>
                <a:lnTo>
                  <a:pt x="142494" y="137922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864"/>
                </a:lnTo>
                <a:lnTo>
                  <a:pt x="109156" y="51054"/>
                </a:lnTo>
                <a:lnTo>
                  <a:pt x="106132" y="45386"/>
                </a:lnTo>
                <a:lnTo>
                  <a:pt x="102108" y="41148"/>
                </a:lnTo>
                <a:lnTo>
                  <a:pt x="97536" y="35052"/>
                </a:lnTo>
                <a:lnTo>
                  <a:pt x="89916" y="32004"/>
                </a:lnTo>
                <a:lnTo>
                  <a:pt x="142302" y="32004"/>
                </a:lnTo>
                <a:lnTo>
                  <a:pt x="144494" y="35194"/>
                </a:lnTo>
                <a:lnTo>
                  <a:pt x="148209" y="42291"/>
                </a:lnTo>
                <a:lnTo>
                  <a:pt x="151352" y="49958"/>
                </a:lnTo>
                <a:lnTo>
                  <a:pt x="153908" y="57864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4589" y="134112"/>
                </a:moveTo>
                <a:lnTo>
                  <a:pt x="89916" y="134112"/>
                </a:lnTo>
                <a:lnTo>
                  <a:pt x="97536" y="132588"/>
                </a:lnTo>
                <a:lnTo>
                  <a:pt x="109728" y="123444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6492"/>
                </a:lnTo>
                <a:lnTo>
                  <a:pt x="144589" y="13411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898822" y="5189219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1816"/>
                </a:moveTo>
                <a:lnTo>
                  <a:pt x="6096" y="51816"/>
                </a:lnTo>
                <a:lnTo>
                  <a:pt x="6643" y="45005"/>
                </a:lnTo>
                <a:lnTo>
                  <a:pt x="8191" y="38481"/>
                </a:lnTo>
                <a:lnTo>
                  <a:pt x="10596" y="32527"/>
                </a:lnTo>
                <a:lnTo>
                  <a:pt x="13716" y="27432"/>
                </a:lnTo>
                <a:lnTo>
                  <a:pt x="16764" y="19812"/>
                </a:lnTo>
                <a:lnTo>
                  <a:pt x="53340" y="3048"/>
                </a:lnTo>
                <a:lnTo>
                  <a:pt x="59959" y="1285"/>
                </a:lnTo>
                <a:lnTo>
                  <a:pt x="66294" y="381"/>
                </a:lnTo>
                <a:lnTo>
                  <a:pt x="72628" y="47"/>
                </a:lnTo>
                <a:lnTo>
                  <a:pt x="79248" y="0"/>
                </a:lnTo>
                <a:lnTo>
                  <a:pt x="96012" y="0"/>
                </a:lnTo>
                <a:lnTo>
                  <a:pt x="132588" y="10668"/>
                </a:lnTo>
                <a:lnTo>
                  <a:pt x="141732" y="21336"/>
                </a:lnTo>
                <a:lnTo>
                  <a:pt x="146304" y="27432"/>
                </a:lnTo>
                <a:lnTo>
                  <a:pt x="146913" y="28956"/>
                </a:lnTo>
                <a:lnTo>
                  <a:pt x="68580" y="28956"/>
                </a:lnTo>
                <a:lnTo>
                  <a:pt x="62484" y="30480"/>
                </a:lnTo>
                <a:lnTo>
                  <a:pt x="57912" y="33528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1816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47244" y="166116"/>
                </a:lnTo>
                <a:lnTo>
                  <a:pt x="39624" y="164592"/>
                </a:lnTo>
                <a:lnTo>
                  <a:pt x="33528" y="163068"/>
                </a:lnTo>
                <a:lnTo>
                  <a:pt x="25908" y="161544"/>
                </a:lnTo>
                <a:lnTo>
                  <a:pt x="21336" y="158496"/>
                </a:lnTo>
                <a:lnTo>
                  <a:pt x="16764" y="153924"/>
                </a:lnTo>
                <a:lnTo>
                  <a:pt x="10668" y="150876"/>
                </a:lnTo>
                <a:lnTo>
                  <a:pt x="7620" y="144780"/>
                </a:lnTo>
                <a:lnTo>
                  <a:pt x="4572" y="140208"/>
                </a:lnTo>
                <a:lnTo>
                  <a:pt x="1524" y="134112"/>
                </a:lnTo>
                <a:lnTo>
                  <a:pt x="0" y="12649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6012"/>
                </a:lnTo>
                <a:lnTo>
                  <a:pt x="9144" y="91440"/>
                </a:lnTo>
                <a:lnTo>
                  <a:pt x="12192" y="85344"/>
                </a:lnTo>
                <a:lnTo>
                  <a:pt x="16764" y="82296"/>
                </a:lnTo>
                <a:lnTo>
                  <a:pt x="22860" y="79248"/>
                </a:lnTo>
                <a:lnTo>
                  <a:pt x="27432" y="76200"/>
                </a:lnTo>
                <a:lnTo>
                  <a:pt x="35052" y="74676"/>
                </a:lnTo>
                <a:lnTo>
                  <a:pt x="53340" y="70104"/>
                </a:lnTo>
                <a:lnTo>
                  <a:pt x="60960" y="70104"/>
                </a:lnTo>
                <a:lnTo>
                  <a:pt x="67056" y="68580"/>
                </a:lnTo>
                <a:lnTo>
                  <a:pt x="73152" y="68580"/>
                </a:lnTo>
                <a:lnTo>
                  <a:pt x="79248" y="67056"/>
                </a:lnTo>
                <a:lnTo>
                  <a:pt x="85344" y="67056"/>
                </a:lnTo>
                <a:lnTo>
                  <a:pt x="99060" y="62484"/>
                </a:lnTo>
                <a:lnTo>
                  <a:pt x="102108" y="60960"/>
                </a:lnTo>
                <a:lnTo>
                  <a:pt x="105156" y="54864"/>
                </a:lnTo>
                <a:lnTo>
                  <a:pt x="105156" y="41148"/>
                </a:lnTo>
                <a:lnTo>
                  <a:pt x="103632" y="39624"/>
                </a:lnTo>
                <a:lnTo>
                  <a:pt x="102108" y="36576"/>
                </a:lnTo>
                <a:lnTo>
                  <a:pt x="97536" y="32004"/>
                </a:lnTo>
                <a:lnTo>
                  <a:pt x="94488" y="30480"/>
                </a:lnTo>
                <a:lnTo>
                  <a:pt x="91440" y="30480"/>
                </a:lnTo>
                <a:lnTo>
                  <a:pt x="88392" y="28956"/>
                </a:lnTo>
                <a:lnTo>
                  <a:pt x="146913" y="28956"/>
                </a:lnTo>
                <a:lnTo>
                  <a:pt x="149352" y="35052"/>
                </a:lnTo>
                <a:lnTo>
                  <a:pt x="149352" y="83820"/>
                </a:lnTo>
                <a:lnTo>
                  <a:pt x="105156" y="83820"/>
                </a:lnTo>
                <a:lnTo>
                  <a:pt x="103632" y="85344"/>
                </a:lnTo>
                <a:lnTo>
                  <a:pt x="100584" y="86868"/>
                </a:lnTo>
                <a:lnTo>
                  <a:pt x="99060" y="88392"/>
                </a:lnTo>
                <a:lnTo>
                  <a:pt x="96012" y="89916"/>
                </a:lnTo>
                <a:lnTo>
                  <a:pt x="89916" y="89916"/>
                </a:lnTo>
                <a:lnTo>
                  <a:pt x="86868" y="91440"/>
                </a:lnTo>
                <a:lnTo>
                  <a:pt x="79248" y="91440"/>
                </a:lnTo>
                <a:lnTo>
                  <a:pt x="76200" y="92964"/>
                </a:lnTo>
                <a:lnTo>
                  <a:pt x="70104" y="92964"/>
                </a:lnTo>
                <a:lnTo>
                  <a:pt x="65532" y="94488"/>
                </a:lnTo>
                <a:lnTo>
                  <a:pt x="62484" y="94488"/>
                </a:lnTo>
                <a:lnTo>
                  <a:pt x="53340" y="99060"/>
                </a:lnTo>
                <a:lnTo>
                  <a:pt x="51816" y="100584"/>
                </a:lnTo>
                <a:lnTo>
                  <a:pt x="48768" y="102108"/>
                </a:lnTo>
                <a:lnTo>
                  <a:pt x="47244" y="103632"/>
                </a:lnTo>
                <a:lnTo>
                  <a:pt x="44196" y="109728"/>
                </a:lnTo>
                <a:lnTo>
                  <a:pt x="44196" y="123444"/>
                </a:lnTo>
                <a:lnTo>
                  <a:pt x="47244" y="129540"/>
                </a:lnTo>
                <a:lnTo>
                  <a:pt x="48768" y="131064"/>
                </a:lnTo>
                <a:lnTo>
                  <a:pt x="54864" y="134112"/>
                </a:lnTo>
                <a:lnTo>
                  <a:pt x="56388" y="135636"/>
                </a:lnTo>
                <a:lnTo>
                  <a:pt x="60960" y="135636"/>
                </a:lnTo>
                <a:lnTo>
                  <a:pt x="64008" y="137160"/>
                </a:lnTo>
                <a:lnTo>
                  <a:pt x="149352" y="137160"/>
                </a:lnTo>
                <a:lnTo>
                  <a:pt x="149352" y="146304"/>
                </a:lnTo>
                <a:lnTo>
                  <a:pt x="106680" y="146304"/>
                </a:lnTo>
                <a:lnTo>
                  <a:pt x="101584" y="151471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79248" y="137160"/>
                </a:lnTo>
                <a:lnTo>
                  <a:pt x="85344" y="135636"/>
                </a:lnTo>
                <a:lnTo>
                  <a:pt x="94488" y="129540"/>
                </a:lnTo>
                <a:lnTo>
                  <a:pt x="97536" y="126492"/>
                </a:lnTo>
                <a:lnTo>
                  <a:pt x="100584" y="121920"/>
                </a:lnTo>
                <a:lnTo>
                  <a:pt x="102108" y="118872"/>
                </a:lnTo>
                <a:lnTo>
                  <a:pt x="105156" y="109728"/>
                </a:lnTo>
                <a:lnTo>
                  <a:pt x="105156" y="83820"/>
                </a:lnTo>
                <a:lnTo>
                  <a:pt x="149352" y="83820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1544"/>
                </a:moveTo>
                <a:lnTo>
                  <a:pt x="109728" y="161544"/>
                </a:lnTo>
                <a:lnTo>
                  <a:pt x="109728" y="158496"/>
                </a:lnTo>
                <a:lnTo>
                  <a:pt x="108204" y="156972"/>
                </a:lnTo>
                <a:lnTo>
                  <a:pt x="108204" y="150876"/>
                </a:lnTo>
                <a:lnTo>
                  <a:pt x="106680" y="149352"/>
                </a:lnTo>
                <a:lnTo>
                  <a:pt x="106680" y="146304"/>
                </a:lnTo>
                <a:lnTo>
                  <a:pt x="149352" y="146304"/>
                </a:lnTo>
                <a:lnTo>
                  <a:pt x="150876" y="153924"/>
                </a:lnTo>
                <a:lnTo>
                  <a:pt x="152400" y="158496"/>
                </a:lnTo>
                <a:lnTo>
                  <a:pt x="153924" y="161544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8014162" y="5160126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40">
                <a:moveTo>
                  <a:pt x="100584" y="204216"/>
                </a:moveTo>
                <a:lnTo>
                  <a:pt x="50292" y="204216"/>
                </a:lnTo>
                <a:lnTo>
                  <a:pt x="44196" y="201168"/>
                </a:lnTo>
                <a:lnTo>
                  <a:pt x="39624" y="199644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40">
                <a:moveTo>
                  <a:pt x="100584" y="172212"/>
                </a:moveTo>
                <a:lnTo>
                  <a:pt x="96012" y="172212"/>
                </a:lnTo>
                <a:lnTo>
                  <a:pt x="97536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40">
                <a:moveTo>
                  <a:pt x="91440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96012" y="204216"/>
                </a:lnTo>
                <a:lnTo>
                  <a:pt x="91440" y="205739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096249" y="5192337"/>
            <a:ext cx="100792" cy="110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8219901" y="5189219"/>
            <a:ext cx="178724" cy="1132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476557" y="5150773"/>
            <a:ext cx="158981" cy="1485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657359" y="5189219"/>
            <a:ext cx="104948" cy="11326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782050" y="5189220"/>
            <a:ext cx="221326" cy="1475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2115" y="1779962"/>
            <a:ext cx="297440" cy="393989"/>
          </a:xfrm>
          <a:custGeom>
            <a:avLst/>
            <a:gdLst/>
            <a:ahLst/>
            <a:cxnLst/>
            <a:rect l="l" t="t" r="r" b="b"/>
            <a:pathLst>
              <a:path w="436245" h="577850">
                <a:moveTo>
                  <a:pt x="118872" y="577596"/>
                </a:moveTo>
                <a:lnTo>
                  <a:pt x="0" y="577596"/>
                </a:lnTo>
                <a:lnTo>
                  <a:pt x="0" y="0"/>
                </a:lnTo>
                <a:lnTo>
                  <a:pt x="246887" y="0"/>
                </a:lnTo>
                <a:lnTo>
                  <a:pt x="288035" y="2619"/>
                </a:lnTo>
                <a:lnTo>
                  <a:pt x="356616" y="24431"/>
                </a:lnTo>
                <a:lnTo>
                  <a:pt x="406931" y="69270"/>
                </a:lnTo>
                <a:lnTo>
                  <a:pt x="422220" y="99060"/>
                </a:lnTo>
                <a:lnTo>
                  <a:pt x="118872" y="99060"/>
                </a:lnTo>
                <a:lnTo>
                  <a:pt x="118872" y="269748"/>
                </a:lnTo>
                <a:lnTo>
                  <a:pt x="422815" y="269748"/>
                </a:lnTo>
                <a:lnTo>
                  <a:pt x="406931" y="301585"/>
                </a:lnTo>
                <a:lnTo>
                  <a:pt x="356068" y="344376"/>
                </a:lnTo>
                <a:lnTo>
                  <a:pt x="283535" y="365998"/>
                </a:lnTo>
                <a:lnTo>
                  <a:pt x="239267" y="368808"/>
                </a:lnTo>
                <a:lnTo>
                  <a:pt x="118872" y="368808"/>
                </a:lnTo>
                <a:lnTo>
                  <a:pt x="118872" y="577596"/>
                </a:lnTo>
                <a:close/>
              </a:path>
              <a:path w="436245" h="577850">
                <a:moveTo>
                  <a:pt x="422815" y="269748"/>
                </a:moveTo>
                <a:lnTo>
                  <a:pt x="228599" y="269748"/>
                </a:lnTo>
                <a:lnTo>
                  <a:pt x="248030" y="268343"/>
                </a:lnTo>
                <a:lnTo>
                  <a:pt x="265175" y="264223"/>
                </a:lnTo>
                <a:lnTo>
                  <a:pt x="303490" y="236458"/>
                </a:lnTo>
                <a:lnTo>
                  <a:pt x="316991" y="182880"/>
                </a:lnTo>
                <a:lnTo>
                  <a:pt x="315539" y="161710"/>
                </a:lnTo>
                <a:lnTo>
                  <a:pt x="292607" y="117348"/>
                </a:lnTo>
                <a:lnTo>
                  <a:pt x="248030" y="100203"/>
                </a:lnTo>
                <a:lnTo>
                  <a:pt x="228599" y="99060"/>
                </a:lnTo>
                <a:lnTo>
                  <a:pt x="422220" y="99060"/>
                </a:lnTo>
                <a:lnTo>
                  <a:pt x="423100" y="100774"/>
                </a:lnTo>
                <a:lnTo>
                  <a:pt x="432696" y="138279"/>
                </a:lnTo>
                <a:lnTo>
                  <a:pt x="435864" y="181356"/>
                </a:lnTo>
                <a:lnTo>
                  <a:pt x="432696" y="229052"/>
                </a:lnTo>
                <a:lnTo>
                  <a:pt x="423100" y="269176"/>
                </a:lnTo>
                <a:lnTo>
                  <a:pt x="422815" y="26974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481898" y="1874519"/>
            <a:ext cx="297440" cy="308697"/>
          </a:xfrm>
          <a:custGeom>
            <a:avLst/>
            <a:gdLst/>
            <a:ahLst/>
            <a:cxnLst/>
            <a:rect l="l" t="t" r="r" b="b"/>
            <a:pathLst>
              <a:path w="436245" h="452755">
                <a:moveTo>
                  <a:pt x="217931" y="452627"/>
                </a:moveTo>
                <a:lnTo>
                  <a:pt x="166496" y="448365"/>
                </a:lnTo>
                <a:lnTo>
                  <a:pt x="121919" y="435673"/>
                </a:lnTo>
                <a:lnTo>
                  <a:pt x="84200" y="414694"/>
                </a:lnTo>
                <a:lnTo>
                  <a:pt x="53339" y="385571"/>
                </a:lnTo>
                <a:lnTo>
                  <a:pt x="30218" y="350710"/>
                </a:lnTo>
                <a:lnTo>
                  <a:pt x="13525" y="312419"/>
                </a:lnTo>
                <a:lnTo>
                  <a:pt x="3405" y="270700"/>
                </a:lnTo>
                <a:lnTo>
                  <a:pt x="0" y="225551"/>
                </a:lnTo>
                <a:lnTo>
                  <a:pt x="3405" y="181284"/>
                </a:lnTo>
                <a:lnTo>
                  <a:pt x="13525" y="140017"/>
                </a:lnTo>
                <a:lnTo>
                  <a:pt x="30218" y="101893"/>
                </a:lnTo>
                <a:lnTo>
                  <a:pt x="53339" y="67055"/>
                </a:lnTo>
                <a:lnTo>
                  <a:pt x="84200" y="37290"/>
                </a:lnTo>
                <a:lnTo>
                  <a:pt x="121919" y="16382"/>
                </a:lnTo>
                <a:lnTo>
                  <a:pt x="166496" y="4048"/>
                </a:lnTo>
                <a:lnTo>
                  <a:pt x="217931" y="0"/>
                </a:lnTo>
                <a:lnTo>
                  <a:pt x="269343" y="4048"/>
                </a:lnTo>
                <a:lnTo>
                  <a:pt x="313753" y="16382"/>
                </a:lnTo>
                <a:lnTo>
                  <a:pt x="351020" y="37290"/>
                </a:lnTo>
                <a:lnTo>
                  <a:pt x="381000" y="67055"/>
                </a:lnTo>
                <a:lnTo>
                  <a:pt x="398850" y="92963"/>
                </a:lnTo>
                <a:lnTo>
                  <a:pt x="217931" y="92963"/>
                </a:lnTo>
                <a:lnTo>
                  <a:pt x="194452" y="94988"/>
                </a:lnTo>
                <a:lnTo>
                  <a:pt x="156638" y="111609"/>
                </a:lnTo>
                <a:lnTo>
                  <a:pt x="130611" y="145613"/>
                </a:lnTo>
                <a:lnTo>
                  <a:pt x="117514" y="195286"/>
                </a:lnTo>
                <a:lnTo>
                  <a:pt x="115823" y="225551"/>
                </a:lnTo>
                <a:lnTo>
                  <a:pt x="117514" y="255817"/>
                </a:lnTo>
                <a:lnTo>
                  <a:pt x="130611" y="305490"/>
                </a:lnTo>
                <a:lnTo>
                  <a:pt x="156638" y="339732"/>
                </a:lnTo>
                <a:lnTo>
                  <a:pt x="194452" y="357401"/>
                </a:lnTo>
                <a:lnTo>
                  <a:pt x="217931" y="359663"/>
                </a:lnTo>
                <a:lnTo>
                  <a:pt x="398838" y="359663"/>
                </a:lnTo>
                <a:lnTo>
                  <a:pt x="381000" y="385571"/>
                </a:lnTo>
                <a:lnTo>
                  <a:pt x="351020" y="414694"/>
                </a:lnTo>
                <a:lnTo>
                  <a:pt x="313753" y="435673"/>
                </a:lnTo>
                <a:lnTo>
                  <a:pt x="269343" y="448365"/>
                </a:lnTo>
                <a:lnTo>
                  <a:pt x="217931" y="452627"/>
                </a:lnTo>
                <a:close/>
              </a:path>
              <a:path w="436245" h="452755">
                <a:moveTo>
                  <a:pt x="398838" y="359663"/>
                </a:moveTo>
                <a:lnTo>
                  <a:pt x="217931" y="359663"/>
                </a:lnTo>
                <a:lnTo>
                  <a:pt x="240768" y="357401"/>
                </a:lnTo>
                <a:lnTo>
                  <a:pt x="261175" y="350710"/>
                </a:lnTo>
                <a:lnTo>
                  <a:pt x="294131" y="324611"/>
                </a:lnTo>
                <a:lnTo>
                  <a:pt x="313372" y="282511"/>
                </a:lnTo>
                <a:lnTo>
                  <a:pt x="320040" y="225551"/>
                </a:lnTo>
                <a:lnTo>
                  <a:pt x="318349" y="195286"/>
                </a:lnTo>
                <a:lnTo>
                  <a:pt x="305252" y="145613"/>
                </a:lnTo>
                <a:lnTo>
                  <a:pt x="279011" y="111609"/>
                </a:lnTo>
                <a:lnTo>
                  <a:pt x="240768" y="94988"/>
                </a:lnTo>
                <a:lnTo>
                  <a:pt x="217931" y="92963"/>
                </a:lnTo>
                <a:lnTo>
                  <a:pt x="398850" y="92963"/>
                </a:lnTo>
                <a:lnTo>
                  <a:pt x="405003" y="101893"/>
                </a:lnTo>
                <a:lnTo>
                  <a:pt x="422147" y="140017"/>
                </a:lnTo>
                <a:lnTo>
                  <a:pt x="432434" y="181284"/>
                </a:lnTo>
                <a:lnTo>
                  <a:pt x="435863" y="225551"/>
                </a:lnTo>
                <a:lnTo>
                  <a:pt x="432434" y="270700"/>
                </a:lnTo>
                <a:lnTo>
                  <a:pt x="422147" y="312419"/>
                </a:lnTo>
                <a:lnTo>
                  <a:pt x="405003" y="350710"/>
                </a:lnTo>
                <a:lnTo>
                  <a:pt x="398838" y="359663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815445" y="1874519"/>
            <a:ext cx="297440" cy="308697"/>
          </a:xfrm>
          <a:custGeom>
            <a:avLst/>
            <a:gdLst/>
            <a:ahLst/>
            <a:cxnLst/>
            <a:rect l="l" t="t" r="r" b="b"/>
            <a:pathLst>
              <a:path w="436245" h="452755">
                <a:moveTo>
                  <a:pt x="217931" y="452627"/>
                </a:moveTo>
                <a:lnTo>
                  <a:pt x="165854" y="448365"/>
                </a:lnTo>
                <a:lnTo>
                  <a:pt x="121348" y="435673"/>
                </a:lnTo>
                <a:lnTo>
                  <a:pt x="83986" y="414694"/>
                </a:lnTo>
                <a:lnTo>
                  <a:pt x="53339" y="385571"/>
                </a:lnTo>
                <a:lnTo>
                  <a:pt x="29575" y="350710"/>
                </a:lnTo>
                <a:lnTo>
                  <a:pt x="12953" y="312419"/>
                </a:lnTo>
                <a:lnTo>
                  <a:pt x="3190" y="270700"/>
                </a:lnTo>
                <a:lnTo>
                  <a:pt x="0" y="225551"/>
                </a:lnTo>
                <a:lnTo>
                  <a:pt x="3190" y="181284"/>
                </a:lnTo>
                <a:lnTo>
                  <a:pt x="12953" y="140017"/>
                </a:lnTo>
                <a:lnTo>
                  <a:pt x="29575" y="101893"/>
                </a:lnTo>
                <a:lnTo>
                  <a:pt x="53339" y="67055"/>
                </a:lnTo>
                <a:lnTo>
                  <a:pt x="83986" y="37290"/>
                </a:lnTo>
                <a:lnTo>
                  <a:pt x="121348" y="16382"/>
                </a:lnTo>
                <a:lnTo>
                  <a:pt x="165854" y="4048"/>
                </a:lnTo>
                <a:lnTo>
                  <a:pt x="217931" y="0"/>
                </a:lnTo>
                <a:lnTo>
                  <a:pt x="269128" y="4048"/>
                </a:lnTo>
                <a:lnTo>
                  <a:pt x="313182" y="16382"/>
                </a:lnTo>
                <a:lnTo>
                  <a:pt x="350377" y="37290"/>
                </a:lnTo>
                <a:lnTo>
                  <a:pt x="381000" y="67055"/>
                </a:lnTo>
                <a:lnTo>
                  <a:pt x="398850" y="92963"/>
                </a:lnTo>
                <a:lnTo>
                  <a:pt x="217931" y="92963"/>
                </a:lnTo>
                <a:lnTo>
                  <a:pt x="194452" y="94988"/>
                </a:lnTo>
                <a:lnTo>
                  <a:pt x="156638" y="111609"/>
                </a:lnTo>
                <a:lnTo>
                  <a:pt x="129968" y="145613"/>
                </a:lnTo>
                <a:lnTo>
                  <a:pt x="117300" y="195286"/>
                </a:lnTo>
                <a:lnTo>
                  <a:pt x="115823" y="225551"/>
                </a:lnTo>
                <a:lnTo>
                  <a:pt x="117300" y="255817"/>
                </a:lnTo>
                <a:lnTo>
                  <a:pt x="129968" y="305490"/>
                </a:lnTo>
                <a:lnTo>
                  <a:pt x="156638" y="339732"/>
                </a:lnTo>
                <a:lnTo>
                  <a:pt x="194452" y="357401"/>
                </a:lnTo>
                <a:lnTo>
                  <a:pt x="217931" y="359663"/>
                </a:lnTo>
                <a:lnTo>
                  <a:pt x="398838" y="359663"/>
                </a:lnTo>
                <a:lnTo>
                  <a:pt x="381000" y="385571"/>
                </a:lnTo>
                <a:lnTo>
                  <a:pt x="350377" y="414694"/>
                </a:lnTo>
                <a:lnTo>
                  <a:pt x="313182" y="435673"/>
                </a:lnTo>
                <a:lnTo>
                  <a:pt x="269128" y="448365"/>
                </a:lnTo>
                <a:lnTo>
                  <a:pt x="217931" y="452627"/>
                </a:lnTo>
                <a:close/>
              </a:path>
              <a:path w="436245" h="452755">
                <a:moveTo>
                  <a:pt x="398838" y="359663"/>
                </a:moveTo>
                <a:lnTo>
                  <a:pt x="217931" y="359663"/>
                </a:lnTo>
                <a:lnTo>
                  <a:pt x="240744" y="357401"/>
                </a:lnTo>
                <a:lnTo>
                  <a:pt x="260984" y="350710"/>
                </a:lnTo>
                <a:lnTo>
                  <a:pt x="292607" y="324611"/>
                </a:lnTo>
                <a:lnTo>
                  <a:pt x="313181" y="282511"/>
                </a:lnTo>
                <a:lnTo>
                  <a:pt x="320040" y="225551"/>
                </a:lnTo>
                <a:lnTo>
                  <a:pt x="318325" y="195286"/>
                </a:lnTo>
                <a:lnTo>
                  <a:pt x="304609" y="145613"/>
                </a:lnTo>
                <a:lnTo>
                  <a:pt x="278368" y="111609"/>
                </a:lnTo>
                <a:lnTo>
                  <a:pt x="240744" y="94988"/>
                </a:lnTo>
                <a:lnTo>
                  <a:pt x="217931" y="92963"/>
                </a:lnTo>
                <a:lnTo>
                  <a:pt x="398850" y="92963"/>
                </a:lnTo>
                <a:lnTo>
                  <a:pt x="405003" y="101893"/>
                </a:lnTo>
                <a:lnTo>
                  <a:pt x="422147" y="140017"/>
                </a:lnTo>
                <a:lnTo>
                  <a:pt x="432434" y="181284"/>
                </a:lnTo>
                <a:lnTo>
                  <a:pt x="435863" y="225551"/>
                </a:lnTo>
                <a:lnTo>
                  <a:pt x="432434" y="270700"/>
                </a:lnTo>
                <a:lnTo>
                  <a:pt x="422147" y="312419"/>
                </a:lnTo>
                <a:lnTo>
                  <a:pt x="405003" y="350710"/>
                </a:lnTo>
                <a:lnTo>
                  <a:pt x="398838" y="359663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166658" y="1779962"/>
            <a:ext cx="77066" cy="393989"/>
          </a:xfrm>
          <a:custGeom>
            <a:avLst/>
            <a:gdLst/>
            <a:ahLst/>
            <a:cxnLst/>
            <a:rect l="l" t="t" r="r" b="b"/>
            <a:pathLst>
              <a:path w="113029" h="577850">
                <a:moveTo>
                  <a:pt x="0" y="0"/>
                </a:moveTo>
                <a:lnTo>
                  <a:pt x="112775" y="0"/>
                </a:lnTo>
                <a:lnTo>
                  <a:pt x="112775" y="577596"/>
                </a:lnTo>
                <a:lnTo>
                  <a:pt x="0" y="577596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18365" y="1778924"/>
            <a:ext cx="76200" cy="69706"/>
          </a:xfrm>
          <a:custGeom>
            <a:avLst/>
            <a:gdLst/>
            <a:ahLst/>
            <a:cxnLst/>
            <a:rect l="l" t="t" r="r" b="b"/>
            <a:pathLst>
              <a:path w="111759" h="102235">
                <a:moveTo>
                  <a:pt x="111252" y="102108"/>
                </a:moveTo>
                <a:lnTo>
                  <a:pt x="0" y="102108"/>
                </a:lnTo>
                <a:lnTo>
                  <a:pt x="0" y="0"/>
                </a:lnTo>
                <a:lnTo>
                  <a:pt x="111252" y="0"/>
                </a:lnTo>
                <a:lnTo>
                  <a:pt x="111252" y="10210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18365" y="1882833"/>
            <a:ext cx="76200" cy="290945"/>
          </a:xfrm>
          <a:custGeom>
            <a:avLst/>
            <a:gdLst/>
            <a:ahLst/>
            <a:cxnLst/>
            <a:rect l="l" t="t" r="r" b="b"/>
            <a:pathLst>
              <a:path w="111759" h="426719">
                <a:moveTo>
                  <a:pt x="111252" y="426720"/>
                </a:moveTo>
                <a:lnTo>
                  <a:pt x="0" y="426720"/>
                </a:lnTo>
                <a:lnTo>
                  <a:pt x="0" y="0"/>
                </a:lnTo>
                <a:lnTo>
                  <a:pt x="111252" y="0"/>
                </a:lnTo>
                <a:lnTo>
                  <a:pt x="111252" y="4267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470073" y="1875559"/>
            <a:ext cx="261072" cy="298306"/>
          </a:xfrm>
          <a:custGeom>
            <a:avLst/>
            <a:gdLst/>
            <a:ahLst/>
            <a:cxnLst/>
            <a:rect l="l" t="t" r="r" b="b"/>
            <a:pathLst>
              <a:path w="382904" h="437514">
                <a:moveTo>
                  <a:pt x="368586" y="73152"/>
                </a:moveTo>
                <a:lnTo>
                  <a:pt x="108203" y="73152"/>
                </a:lnTo>
                <a:lnTo>
                  <a:pt x="118467" y="57411"/>
                </a:lnTo>
                <a:lnTo>
                  <a:pt x="147827" y="25908"/>
                </a:lnTo>
                <a:lnTo>
                  <a:pt x="186689" y="6096"/>
                </a:lnTo>
                <a:lnTo>
                  <a:pt x="234695" y="0"/>
                </a:lnTo>
                <a:lnTo>
                  <a:pt x="265295" y="2024"/>
                </a:lnTo>
                <a:lnTo>
                  <a:pt x="318492" y="18645"/>
                </a:lnTo>
                <a:lnTo>
                  <a:pt x="359378" y="54411"/>
                </a:lnTo>
                <a:lnTo>
                  <a:pt x="368586" y="73152"/>
                </a:lnTo>
                <a:close/>
              </a:path>
              <a:path w="382904" h="437514">
                <a:moveTo>
                  <a:pt x="111251" y="437387"/>
                </a:moveTo>
                <a:lnTo>
                  <a:pt x="0" y="437387"/>
                </a:lnTo>
                <a:lnTo>
                  <a:pt x="0" y="10668"/>
                </a:lnTo>
                <a:lnTo>
                  <a:pt x="108203" y="10668"/>
                </a:lnTo>
                <a:lnTo>
                  <a:pt x="108203" y="73152"/>
                </a:lnTo>
                <a:lnTo>
                  <a:pt x="368586" y="73152"/>
                </a:lnTo>
                <a:lnTo>
                  <a:pt x="372237" y="80581"/>
                </a:lnTo>
                <a:lnTo>
                  <a:pt x="375260" y="92964"/>
                </a:lnTo>
                <a:lnTo>
                  <a:pt x="196595" y="92964"/>
                </a:lnTo>
                <a:lnTo>
                  <a:pt x="171426" y="95845"/>
                </a:lnTo>
                <a:lnTo>
                  <a:pt x="134231" y="119324"/>
                </a:lnTo>
                <a:lnTo>
                  <a:pt x="117038" y="153876"/>
                </a:lnTo>
                <a:lnTo>
                  <a:pt x="111251" y="205740"/>
                </a:lnTo>
                <a:lnTo>
                  <a:pt x="111251" y="437387"/>
                </a:lnTo>
                <a:close/>
              </a:path>
              <a:path w="382904" h="437514">
                <a:moveTo>
                  <a:pt x="382524" y="437387"/>
                </a:moveTo>
                <a:lnTo>
                  <a:pt x="266699" y="437387"/>
                </a:lnTo>
                <a:lnTo>
                  <a:pt x="266699" y="176783"/>
                </a:lnTo>
                <a:lnTo>
                  <a:pt x="266128" y="160758"/>
                </a:lnTo>
                <a:lnTo>
                  <a:pt x="247816" y="110966"/>
                </a:lnTo>
                <a:lnTo>
                  <a:pt x="196595" y="92964"/>
                </a:lnTo>
                <a:lnTo>
                  <a:pt x="375260" y="92964"/>
                </a:lnTo>
                <a:lnTo>
                  <a:pt x="379952" y="112180"/>
                </a:lnTo>
                <a:lnTo>
                  <a:pt x="382524" y="149352"/>
                </a:lnTo>
                <a:lnTo>
                  <a:pt x="382524" y="437387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784916" y="1875559"/>
            <a:ext cx="280555" cy="416935"/>
          </a:xfrm>
          <a:custGeom>
            <a:avLst/>
            <a:gdLst/>
            <a:ahLst/>
            <a:cxnLst/>
            <a:rect l="l" t="t" r="r" b="b"/>
            <a:pathLst>
              <a:path w="411479" h="611504">
                <a:moveTo>
                  <a:pt x="178308" y="438912"/>
                </a:moveTo>
                <a:lnTo>
                  <a:pt x="140065" y="435221"/>
                </a:lnTo>
                <a:lnTo>
                  <a:pt x="75009" y="406122"/>
                </a:lnTo>
                <a:lnTo>
                  <a:pt x="27003" y="349615"/>
                </a:lnTo>
                <a:lnTo>
                  <a:pt x="11811" y="312801"/>
                </a:lnTo>
                <a:lnTo>
                  <a:pt x="2905" y="270843"/>
                </a:lnTo>
                <a:lnTo>
                  <a:pt x="0" y="224028"/>
                </a:lnTo>
                <a:lnTo>
                  <a:pt x="2857" y="178879"/>
                </a:lnTo>
                <a:lnTo>
                  <a:pt x="11430" y="137160"/>
                </a:lnTo>
                <a:lnTo>
                  <a:pt x="25717" y="98869"/>
                </a:lnTo>
                <a:lnTo>
                  <a:pt x="45720" y="64008"/>
                </a:lnTo>
                <a:lnTo>
                  <a:pt x="72032" y="36004"/>
                </a:lnTo>
                <a:lnTo>
                  <a:pt x="138945" y="4000"/>
                </a:lnTo>
                <a:lnTo>
                  <a:pt x="179832" y="0"/>
                </a:lnTo>
                <a:lnTo>
                  <a:pt x="195286" y="571"/>
                </a:lnTo>
                <a:lnTo>
                  <a:pt x="236220" y="9143"/>
                </a:lnTo>
                <a:lnTo>
                  <a:pt x="272415" y="32956"/>
                </a:lnTo>
                <a:lnTo>
                  <a:pt x="301752" y="71628"/>
                </a:lnTo>
                <a:lnTo>
                  <a:pt x="411480" y="71628"/>
                </a:lnTo>
                <a:lnTo>
                  <a:pt x="411480" y="97536"/>
                </a:lnTo>
                <a:lnTo>
                  <a:pt x="207264" y="97536"/>
                </a:lnTo>
                <a:lnTo>
                  <a:pt x="180070" y="100965"/>
                </a:lnTo>
                <a:lnTo>
                  <a:pt x="139969" y="128397"/>
                </a:lnTo>
                <a:lnTo>
                  <a:pt x="121610" y="168116"/>
                </a:lnTo>
                <a:lnTo>
                  <a:pt x="115824" y="225552"/>
                </a:lnTo>
                <a:lnTo>
                  <a:pt x="116443" y="243292"/>
                </a:lnTo>
                <a:lnTo>
                  <a:pt x="128016" y="291084"/>
                </a:lnTo>
                <a:lnTo>
                  <a:pt x="158496" y="332232"/>
                </a:lnTo>
                <a:lnTo>
                  <a:pt x="207264" y="345948"/>
                </a:lnTo>
                <a:lnTo>
                  <a:pt x="411480" y="345948"/>
                </a:lnTo>
                <a:lnTo>
                  <a:pt x="411480" y="371856"/>
                </a:lnTo>
                <a:lnTo>
                  <a:pt x="300228" y="371856"/>
                </a:lnTo>
                <a:lnTo>
                  <a:pt x="291965" y="384714"/>
                </a:lnTo>
                <a:lnTo>
                  <a:pt x="283273" y="395859"/>
                </a:lnTo>
                <a:lnTo>
                  <a:pt x="247745" y="424124"/>
                </a:lnTo>
                <a:lnTo>
                  <a:pt x="204311" y="437221"/>
                </a:lnTo>
                <a:lnTo>
                  <a:pt x="178308" y="438912"/>
                </a:lnTo>
                <a:close/>
              </a:path>
              <a:path w="411479" h="611504">
                <a:moveTo>
                  <a:pt x="411480" y="71628"/>
                </a:moveTo>
                <a:lnTo>
                  <a:pt x="301752" y="71628"/>
                </a:lnTo>
                <a:lnTo>
                  <a:pt x="301752" y="10667"/>
                </a:lnTo>
                <a:lnTo>
                  <a:pt x="411480" y="10667"/>
                </a:lnTo>
                <a:lnTo>
                  <a:pt x="411480" y="71628"/>
                </a:lnTo>
                <a:close/>
              </a:path>
              <a:path w="411479" h="611504">
                <a:moveTo>
                  <a:pt x="411480" y="345948"/>
                </a:moveTo>
                <a:lnTo>
                  <a:pt x="207264" y="345948"/>
                </a:lnTo>
                <a:lnTo>
                  <a:pt x="225861" y="343971"/>
                </a:lnTo>
                <a:lnTo>
                  <a:pt x="242887" y="338137"/>
                </a:lnTo>
                <a:lnTo>
                  <a:pt x="284797" y="298561"/>
                </a:lnTo>
                <a:lnTo>
                  <a:pt x="298513" y="251602"/>
                </a:lnTo>
                <a:lnTo>
                  <a:pt x="300228" y="220980"/>
                </a:lnTo>
                <a:lnTo>
                  <a:pt x="298537" y="192762"/>
                </a:lnTo>
                <a:lnTo>
                  <a:pt x="285440" y="146613"/>
                </a:lnTo>
                <a:lnTo>
                  <a:pt x="260627" y="115538"/>
                </a:lnTo>
                <a:lnTo>
                  <a:pt x="207264" y="97536"/>
                </a:lnTo>
                <a:lnTo>
                  <a:pt x="411480" y="97536"/>
                </a:lnTo>
                <a:lnTo>
                  <a:pt x="411480" y="345948"/>
                </a:lnTo>
                <a:close/>
              </a:path>
              <a:path w="411479" h="611504">
                <a:moveTo>
                  <a:pt x="388165" y="527304"/>
                </a:moveTo>
                <a:lnTo>
                  <a:pt x="205740" y="527304"/>
                </a:lnTo>
                <a:lnTo>
                  <a:pt x="233148" y="524732"/>
                </a:lnTo>
                <a:lnTo>
                  <a:pt x="255841" y="517017"/>
                </a:lnTo>
                <a:lnTo>
                  <a:pt x="286512" y="486156"/>
                </a:lnTo>
                <a:lnTo>
                  <a:pt x="299370" y="427863"/>
                </a:lnTo>
                <a:lnTo>
                  <a:pt x="300228" y="399288"/>
                </a:lnTo>
                <a:lnTo>
                  <a:pt x="300228" y="371856"/>
                </a:lnTo>
                <a:lnTo>
                  <a:pt x="411480" y="371856"/>
                </a:lnTo>
                <a:lnTo>
                  <a:pt x="411480" y="414528"/>
                </a:lnTo>
                <a:lnTo>
                  <a:pt x="409527" y="453104"/>
                </a:lnTo>
                <a:lnTo>
                  <a:pt x="403860" y="486537"/>
                </a:lnTo>
                <a:lnTo>
                  <a:pt x="394763" y="514826"/>
                </a:lnTo>
                <a:lnTo>
                  <a:pt x="388165" y="527304"/>
                </a:lnTo>
                <a:close/>
              </a:path>
              <a:path w="411479" h="611504">
                <a:moveTo>
                  <a:pt x="199644" y="611124"/>
                </a:moveTo>
                <a:lnTo>
                  <a:pt x="161353" y="609123"/>
                </a:lnTo>
                <a:lnTo>
                  <a:pt x="95059" y="593121"/>
                </a:lnTo>
                <a:lnTo>
                  <a:pt x="43886" y="561141"/>
                </a:lnTo>
                <a:lnTo>
                  <a:pt x="15835" y="513754"/>
                </a:lnTo>
                <a:lnTo>
                  <a:pt x="10668" y="484632"/>
                </a:lnTo>
                <a:lnTo>
                  <a:pt x="131064" y="484632"/>
                </a:lnTo>
                <a:lnTo>
                  <a:pt x="133659" y="493204"/>
                </a:lnTo>
                <a:lnTo>
                  <a:pt x="136969" y="500634"/>
                </a:lnTo>
                <a:lnTo>
                  <a:pt x="169735" y="523113"/>
                </a:lnTo>
                <a:lnTo>
                  <a:pt x="205740" y="527304"/>
                </a:lnTo>
                <a:lnTo>
                  <a:pt x="388165" y="527304"/>
                </a:lnTo>
                <a:lnTo>
                  <a:pt x="382524" y="537972"/>
                </a:lnTo>
                <a:lnTo>
                  <a:pt x="353091" y="569976"/>
                </a:lnTo>
                <a:lnTo>
                  <a:pt x="312801" y="592836"/>
                </a:lnTo>
                <a:lnTo>
                  <a:pt x="261651" y="606552"/>
                </a:lnTo>
                <a:lnTo>
                  <a:pt x="199644" y="6111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7782" y="1835034"/>
            <a:ext cx="6785263" cy="3187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0267" y="1670859"/>
            <a:ext cx="4445230" cy="3470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301489" y="1160664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4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900" y="1190"/>
                </a:lnTo>
                <a:lnTo>
                  <a:pt x="209835" y="14478"/>
                </a:lnTo>
                <a:lnTo>
                  <a:pt x="248412" y="48768"/>
                </a:lnTo>
                <a:lnTo>
                  <a:pt x="253345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1" y="272795"/>
                </a:lnTo>
                <a:lnTo>
                  <a:pt x="232386" y="295108"/>
                </a:lnTo>
                <a:lnTo>
                  <a:pt x="207073" y="314134"/>
                </a:lnTo>
                <a:lnTo>
                  <a:pt x="176903" y="325445"/>
                </a:lnTo>
                <a:lnTo>
                  <a:pt x="141732" y="329184"/>
                </a:lnTo>
                <a:close/>
              </a:path>
              <a:path w="279400" h="329564">
                <a:moveTo>
                  <a:pt x="249481" y="272795"/>
                </a:moveTo>
                <a:lnTo>
                  <a:pt x="132588" y="272795"/>
                </a:lnTo>
                <a:lnTo>
                  <a:pt x="154852" y="269914"/>
                </a:lnTo>
                <a:lnTo>
                  <a:pt x="173545" y="261175"/>
                </a:lnTo>
                <a:lnTo>
                  <a:pt x="199644" y="225552"/>
                </a:lnTo>
                <a:lnTo>
                  <a:pt x="209716" y="179260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259" y="63246"/>
                </a:lnTo>
                <a:lnTo>
                  <a:pt x="132588" y="56388"/>
                </a:lnTo>
                <a:lnTo>
                  <a:pt x="253345" y="56388"/>
                </a:lnTo>
                <a:lnTo>
                  <a:pt x="272796" y="102108"/>
                </a:lnTo>
                <a:lnTo>
                  <a:pt x="278582" y="144113"/>
                </a:lnTo>
                <a:lnTo>
                  <a:pt x="278892" y="156972"/>
                </a:lnTo>
                <a:lnTo>
                  <a:pt x="277201" y="188714"/>
                </a:lnTo>
                <a:lnTo>
                  <a:pt x="272224" y="217741"/>
                </a:lnTo>
                <a:lnTo>
                  <a:pt x="264104" y="244197"/>
                </a:lnTo>
                <a:lnTo>
                  <a:pt x="252984" y="268224"/>
                </a:lnTo>
                <a:lnTo>
                  <a:pt x="249481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513465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3444" y="257556"/>
                </a:moveTo>
                <a:lnTo>
                  <a:pt x="68961" y="248412"/>
                </a:lnTo>
                <a:lnTo>
                  <a:pt x="30480" y="220980"/>
                </a:lnTo>
                <a:lnTo>
                  <a:pt x="7239" y="178689"/>
                </a:lnTo>
                <a:lnTo>
                  <a:pt x="0" y="129540"/>
                </a:lnTo>
                <a:lnTo>
                  <a:pt x="1762" y="104108"/>
                </a:lnTo>
                <a:lnTo>
                  <a:pt x="16716" y="58388"/>
                </a:lnTo>
                <a:lnTo>
                  <a:pt x="47577" y="21859"/>
                </a:lnTo>
                <a:lnTo>
                  <a:pt x="94345" y="2524"/>
                </a:lnTo>
                <a:lnTo>
                  <a:pt x="123444" y="0"/>
                </a:lnTo>
                <a:lnTo>
                  <a:pt x="153185" y="2524"/>
                </a:lnTo>
                <a:lnTo>
                  <a:pt x="178498" y="9906"/>
                </a:lnTo>
                <a:lnTo>
                  <a:pt x="199524" y="21859"/>
                </a:lnTo>
                <a:lnTo>
                  <a:pt x="216408" y="38100"/>
                </a:lnTo>
                <a:lnTo>
                  <a:pt x="226925" y="53340"/>
                </a:lnTo>
                <a:lnTo>
                  <a:pt x="123444" y="53340"/>
                </a:lnTo>
                <a:lnTo>
                  <a:pt x="110347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3444" y="204216"/>
                </a:lnTo>
                <a:lnTo>
                  <a:pt x="227977" y="204216"/>
                </a:lnTo>
                <a:lnTo>
                  <a:pt x="216408" y="220980"/>
                </a:lnTo>
                <a:lnTo>
                  <a:pt x="199524" y="236982"/>
                </a:lnTo>
                <a:lnTo>
                  <a:pt x="178498" y="248412"/>
                </a:lnTo>
                <a:lnTo>
                  <a:pt x="153185" y="255270"/>
                </a:lnTo>
                <a:lnTo>
                  <a:pt x="123444" y="257556"/>
                </a:lnTo>
                <a:close/>
              </a:path>
              <a:path w="248920" h="257810">
                <a:moveTo>
                  <a:pt x="227977" y="204216"/>
                </a:moveTo>
                <a:lnTo>
                  <a:pt x="123444" y="204216"/>
                </a:lnTo>
                <a:lnTo>
                  <a:pt x="137207" y="203049"/>
                </a:lnTo>
                <a:lnTo>
                  <a:pt x="148971" y="199453"/>
                </a:lnTo>
                <a:lnTo>
                  <a:pt x="178689" y="161544"/>
                </a:lnTo>
                <a:lnTo>
                  <a:pt x="182880" y="129540"/>
                </a:lnTo>
                <a:lnTo>
                  <a:pt x="181784" y="112371"/>
                </a:lnTo>
                <a:lnTo>
                  <a:pt x="167640" y="73152"/>
                </a:lnTo>
                <a:lnTo>
                  <a:pt x="123444" y="53340"/>
                </a:lnTo>
                <a:lnTo>
                  <a:pt x="226925" y="53340"/>
                </a:lnTo>
                <a:lnTo>
                  <a:pt x="230409" y="58388"/>
                </a:lnTo>
                <a:lnTo>
                  <a:pt x="240411" y="80391"/>
                </a:lnTo>
                <a:lnTo>
                  <a:pt x="246411" y="104108"/>
                </a:lnTo>
                <a:lnTo>
                  <a:pt x="248412" y="129540"/>
                </a:lnTo>
                <a:lnTo>
                  <a:pt x="246411" y="154971"/>
                </a:lnTo>
                <a:lnTo>
                  <a:pt x="240411" y="178689"/>
                </a:lnTo>
                <a:lnTo>
                  <a:pt x="230409" y="200691"/>
                </a:lnTo>
                <a:lnTo>
                  <a:pt x="227977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5306" y="1218853"/>
            <a:ext cx="237259" cy="166255"/>
          </a:xfrm>
          <a:custGeom>
            <a:avLst/>
            <a:gdLst/>
            <a:ahLst/>
            <a:cxnLst/>
            <a:rect l="l" t="t" r="r" b="b"/>
            <a:pathLst>
              <a:path w="347979" h="243839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6680" y="175260"/>
                </a:lnTo>
                <a:lnTo>
                  <a:pt x="148892" y="175260"/>
                </a:lnTo>
                <a:lnTo>
                  <a:pt x="134112" y="243840"/>
                </a:lnTo>
                <a:close/>
              </a:path>
              <a:path w="347979" h="243839">
                <a:moveTo>
                  <a:pt x="148892" y="175260"/>
                </a:moveTo>
                <a:lnTo>
                  <a:pt x="106680" y="175260"/>
                </a:lnTo>
                <a:lnTo>
                  <a:pt x="141732" y="0"/>
                </a:lnTo>
                <a:lnTo>
                  <a:pt x="205740" y="0"/>
                </a:lnTo>
                <a:lnTo>
                  <a:pt x="219613" y="67056"/>
                </a:lnTo>
                <a:lnTo>
                  <a:pt x="172212" y="67056"/>
                </a:lnTo>
                <a:lnTo>
                  <a:pt x="148892" y="175260"/>
                </a:lnTo>
                <a:close/>
              </a:path>
              <a:path w="347979" h="243839">
                <a:moveTo>
                  <a:pt x="295541" y="176784"/>
                </a:moveTo>
                <a:lnTo>
                  <a:pt x="242316" y="176784"/>
                </a:lnTo>
                <a:lnTo>
                  <a:pt x="280416" y="0"/>
                </a:lnTo>
                <a:lnTo>
                  <a:pt x="347472" y="0"/>
                </a:lnTo>
                <a:lnTo>
                  <a:pt x="295541" y="176784"/>
                </a:lnTo>
                <a:close/>
              </a:path>
              <a:path w="347979" h="243839">
                <a:moveTo>
                  <a:pt x="275844" y="243840"/>
                </a:moveTo>
                <a:lnTo>
                  <a:pt x="211836" y="243840"/>
                </a:lnTo>
                <a:lnTo>
                  <a:pt x="172212" y="67056"/>
                </a:lnTo>
                <a:lnTo>
                  <a:pt x="219613" y="67056"/>
                </a:lnTo>
                <a:lnTo>
                  <a:pt x="242316" y="176784"/>
                </a:lnTo>
                <a:lnTo>
                  <a:pt x="295541" y="176784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956117" y="1214697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35879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8667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891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11252" y="50292"/>
                </a:lnTo>
                <a:lnTo>
                  <a:pt x="100679" y="50839"/>
                </a:lnTo>
                <a:lnTo>
                  <a:pt x="91821" y="52387"/>
                </a:lnTo>
                <a:lnTo>
                  <a:pt x="84677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551" y="194190"/>
                </a:lnTo>
                <a:lnTo>
                  <a:pt x="218667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11252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952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4013" y="206644"/>
                </a:lnTo>
                <a:lnTo>
                  <a:pt x="118872" y="207264"/>
                </a:lnTo>
                <a:lnTo>
                  <a:pt x="218667" y="207264"/>
                </a:lnTo>
                <a:lnTo>
                  <a:pt x="217932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309407" y="121469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864" y="8001"/>
                </a:lnTo>
                <a:lnTo>
                  <a:pt x="112776" y="0"/>
                </a:lnTo>
                <a:lnTo>
                  <a:pt x="131873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9728" y="50292"/>
                </a:lnTo>
                <a:lnTo>
                  <a:pt x="991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3337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4056" y="106465"/>
                </a:lnTo>
                <a:lnTo>
                  <a:pt x="112776" y="100584"/>
                </a:lnTo>
                <a:lnTo>
                  <a:pt x="124968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1920" y="141732"/>
                </a:lnTo>
                <a:lnTo>
                  <a:pt x="106680" y="144780"/>
                </a:lnTo>
                <a:lnTo>
                  <a:pt x="97226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16408"/>
                </a:lnTo>
                <a:lnTo>
                  <a:pt x="215900" y="222504"/>
                </a:lnTo>
                <a:lnTo>
                  <a:pt x="152400" y="222504"/>
                </a:lnTo>
                <a:lnTo>
                  <a:pt x="146137" y="229100"/>
                </a:lnTo>
                <a:lnTo>
                  <a:pt x="111990" y="251769"/>
                </a:lnTo>
                <a:lnTo>
                  <a:pt x="88701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6012" y="211836"/>
                </a:lnTo>
                <a:lnTo>
                  <a:pt x="106013" y="211216"/>
                </a:lnTo>
                <a:lnTo>
                  <a:pt x="115443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567" y="241149"/>
                </a:lnTo>
                <a:lnTo>
                  <a:pt x="155448" y="236220"/>
                </a:lnTo>
                <a:lnTo>
                  <a:pt x="153924" y="233172"/>
                </a:lnTo>
                <a:lnTo>
                  <a:pt x="153924" y="227076"/>
                </a:lnTo>
                <a:lnTo>
                  <a:pt x="152400" y="222504"/>
                </a:lnTo>
                <a:lnTo>
                  <a:pt x="215900" y="222504"/>
                </a:lnTo>
                <a:lnTo>
                  <a:pt x="216408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93327" y="1214697"/>
            <a:ext cx="238125" cy="170584"/>
          </a:xfrm>
          <a:custGeom>
            <a:avLst/>
            <a:gdLst/>
            <a:ahLst/>
            <a:cxnLst/>
            <a:rect l="l" t="t" r="r" b="b"/>
            <a:pathLst>
              <a:path w="349250" h="250189">
                <a:moveTo>
                  <a:pt x="198119" y="41148"/>
                </a:moveTo>
                <a:lnTo>
                  <a:pt x="60959" y="41148"/>
                </a:lnTo>
                <a:lnTo>
                  <a:pt x="66674" y="32599"/>
                </a:lnTo>
                <a:lnTo>
                  <a:pt x="105156" y="3619"/>
                </a:lnTo>
                <a:lnTo>
                  <a:pt x="131063" y="0"/>
                </a:lnTo>
                <a:lnTo>
                  <a:pt x="145065" y="833"/>
                </a:lnTo>
                <a:lnTo>
                  <a:pt x="183332" y="18430"/>
                </a:lnTo>
                <a:lnTo>
                  <a:pt x="198119" y="41148"/>
                </a:lnTo>
                <a:close/>
              </a:path>
              <a:path w="349250" h="250189">
                <a:moveTo>
                  <a:pt x="341074" y="41148"/>
                </a:moveTo>
                <a:lnTo>
                  <a:pt x="198119" y="41148"/>
                </a:lnTo>
                <a:lnTo>
                  <a:pt x="204382" y="31456"/>
                </a:lnTo>
                <a:lnTo>
                  <a:pt x="239148" y="6429"/>
                </a:lnTo>
                <a:lnTo>
                  <a:pt x="272795" y="0"/>
                </a:lnTo>
                <a:lnTo>
                  <a:pt x="280796" y="523"/>
                </a:lnTo>
                <a:lnTo>
                  <a:pt x="319849" y="15240"/>
                </a:lnTo>
                <a:lnTo>
                  <a:pt x="341074" y="41148"/>
                </a:lnTo>
                <a:close/>
              </a:path>
              <a:path w="349250" h="250189">
                <a:moveTo>
                  <a:pt x="64007" y="249936"/>
                </a:moveTo>
                <a:lnTo>
                  <a:pt x="0" y="249936"/>
                </a:lnTo>
                <a:lnTo>
                  <a:pt x="0" y="6096"/>
                </a:lnTo>
                <a:lnTo>
                  <a:pt x="60959" y="6096"/>
                </a:lnTo>
                <a:lnTo>
                  <a:pt x="60959" y="41148"/>
                </a:lnTo>
                <a:lnTo>
                  <a:pt x="341074" y="41148"/>
                </a:lnTo>
                <a:lnTo>
                  <a:pt x="341757" y="42481"/>
                </a:lnTo>
                <a:lnTo>
                  <a:pt x="344900" y="50601"/>
                </a:lnTo>
                <a:lnTo>
                  <a:pt x="345697" y="53340"/>
                </a:lnTo>
                <a:lnTo>
                  <a:pt x="106679" y="53340"/>
                </a:lnTo>
                <a:lnTo>
                  <a:pt x="94106" y="54483"/>
                </a:lnTo>
                <a:lnTo>
                  <a:pt x="65341" y="84582"/>
                </a:lnTo>
                <a:lnTo>
                  <a:pt x="64007" y="102108"/>
                </a:lnTo>
                <a:lnTo>
                  <a:pt x="64007" y="249936"/>
                </a:lnTo>
                <a:close/>
              </a:path>
              <a:path w="349250" h="250189">
                <a:moveTo>
                  <a:pt x="205739" y="249936"/>
                </a:moveTo>
                <a:lnTo>
                  <a:pt x="141731" y="249936"/>
                </a:lnTo>
                <a:lnTo>
                  <a:pt x="141690" y="102108"/>
                </a:lnTo>
                <a:lnTo>
                  <a:pt x="141526" y="96012"/>
                </a:lnTo>
                <a:lnTo>
                  <a:pt x="125920" y="57912"/>
                </a:lnTo>
                <a:lnTo>
                  <a:pt x="106679" y="53340"/>
                </a:lnTo>
                <a:lnTo>
                  <a:pt x="248411" y="53340"/>
                </a:lnTo>
                <a:lnTo>
                  <a:pt x="211835" y="76200"/>
                </a:lnTo>
                <a:lnTo>
                  <a:pt x="205801" y="102108"/>
                </a:lnTo>
                <a:lnTo>
                  <a:pt x="205739" y="249936"/>
                </a:lnTo>
                <a:close/>
              </a:path>
              <a:path w="349250" h="250189">
                <a:moveTo>
                  <a:pt x="348996" y="249936"/>
                </a:moveTo>
                <a:lnTo>
                  <a:pt x="283463" y="249936"/>
                </a:lnTo>
                <a:lnTo>
                  <a:pt x="283425" y="85153"/>
                </a:lnTo>
                <a:lnTo>
                  <a:pt x="281939" y="77724"/>
                </a:lnTo>
                <a:lnTo>
                  <a:pt x="248411" y="53340"/>
                </a:lnTo>
                <a:lnTo>
                  <a:pt x="345697" y="53340"/>
                </a:lnTo>
                <a:lnTo>
                  <a:pt x="347472" y="59436"/>
                </a:lnTo>
                <a:lnTo>
                  <a:pt x="348353" y="66865"/>
                </a:lnTo>
                <a:lnTo>
                  <a:pt x="348805" y="75438"/>
                </a:lnTo>
                <a:lnTo>
                  <a:pt x="348921" y="82200"/>
                </a:lnTo>
                <a:lnTo>
                  <a:pt x="34899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768687" y="1214697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412" y="154138"/>
                </a:lnTo>
                <a:lnTo>
                  <a:pt x="85344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4112" y="257556"/>
                </a:moveTo>
                <a:lnTo>
                  <a:pt x="95321" y="249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450" y="249364"/>
                </a:lnTo>
                <a:lnTo>
                  <a:pt x="134112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983259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48202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70023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134446" y="1214697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314209" y="121469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489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0295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813"/>
                </a:lnTo>
                <a:lnTo>
                  <a:pt x="161353" y="227266"/>
                </a:lnTo>
                <a:lnTo>
                  <a:pt x="129349" y="248030"/>
                </a:lnTo>
                <a:lnTo>
                  <a:pt x="116371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7215"/>
                </a:lnTo>
                <a:lnTo>
                  <a:pt x="138874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199" y="344424"/>
                </a:lnTo>
                <a:lnTo>
                  <a:pt x="25598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594763" y="1157548"/>
            <a:ext cx="86591" cy="290945"/>
          </a:xfrm>
          <a:custGeom>
            <a:avLst/>
            <a:gdLst/>
            <a:ahLst/>
            <a:cxnLst/>
            <a:rect l="l" t="t" r="r" b="b"/>
            <a:pathLst>
              <a:path w="127000" h="426719">
                <a:moveTo>
                  <a:pt x="126492" y="426720"/>
                </a:moveTo>
                <a:lnTo>
                  <a:pt x="79248" y="426720"/>
                </a:lnTo>
                <a:lnTo>
                  <a:pt x="62484" y="405384"/>
                </a:lnTo>
                <a:lnTo>
                  <a:pt x="39338" y="365736"/>
                </a:lnTo>
                <a:lnTo>
                  <a:pt x="16716" y="312324"/>
                </a:lnTo>
                <a:lnTo>
                  <a:pt x="1762" y="243744"/>
                </a:lnTo>
                <a:lnTo>
                  <a:pt x="0" y="210312"/>
                </a:lnTo>
                <a:lnTo>
                  <a:pt x="1476" y="179689"/>
                </a:lnTo>
                <a:lnTo>
                  <a:pt x="14144" y="119014"/>
                </a:lnTo>
                <a:lnTo>
                  <a:pt x="35266" y="67508"/>
                </a:lnTo>
                <a:lnTo>
                  <a:pt x="60840" y="23455"/>
                </a:lnTo>
                <a:lnTo>
                  <a:pt x="76200" y="0"/>
                </a:lnTo>
                <a:lnTo>
                  <a:pt x="124968" y="0"/>
                </a:lnTo>
                <a:lnTo>
                  <a:pt x="111252" y="25907"/>
                </a:lnTo>
                <a:lnTo>
                  <a:pt x="98417" y="51601"/>
                </a:lnTo>
                <a:lnTo>
                  <a:pt x="78462" y="105846"/>
                </a:lnTo>
                <a:lnTo>
                  <a:pt x="68746" y="152947"/>
                </a:lnTo>
                <a:lnTo>
                  <a:pt x="65841" y="193476"/>
                </a:lnTo>
                <a:lnTo>
                  <a:pt x="65532" y="214884"/>
                </a:lnTo>
                <a:lnTo>
                  <a:pt x="66698" y="248340"/>
                </a:lnTo>
                <a:lnTo>
                  <a:pt x="76461" y="310681"/>
                </a:lnTo>
                <a:lnTo>
                  <a:pt x="92202" y="358140"/>
                </a:lnTo>
                <a:lnTo>
                  <a:pt x="112776" y="401574"/>
                </a:lnTo>
                <a:lnTo>
                  <a:pt x="126492" y="426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703869" y="1214697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6680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0766" y="204216"/>
                </a:lnTo>
                <a:lnTo>
                  <a:pt x="220384" y="205120"/>
                </a:lnTo>
                <a:lnTo>
                  <a:pt x="210436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0766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021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67" y="155876"/>
                </a:lnTo>
                <a:lnTo>
                  <a:pt x="229933" y="182499"/>
                </a:lnTo>
                <a:lnTo>
                  <a:pt x="220766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0436" y="219456"/>
                </a:lnTo>
                <a:lnTo>
                  <a:pt x="17449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85709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3444" y="257556"/>
                </a:moveTo>
                <a:lnTo>
                  <a:pt x="68961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7577" y="21859"/>
                </a:lnTo>
                <a:lnTo>
                  <a:pt x="94345" y="2524"/>
                </a:lnTo>
                <a:lnTo>
                  <a:pt x="123444" y="0"/>
                </a:lnTo>
                <a:lnTo>
                  <a:pt x="153209" y="2524"/>
                </a:lnTo>
                <a:lnTo>
                  <a:pt x="178689" y="9906"/>
                </a:lnTo>
                <a:lnTo>
                  <a:pt x="200167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3444" y="53340"/>
                </a:lnTo>
                <a:lnTo>
                  <a:pt x="110561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3444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67" y="236982"/>
                </a:lnTo>
                <a:lnTo>
                  <a:pt x="178689" y="248412"/>
                </a:lnTo>
                <a:lnTo>
                  <a:pt x="153209" y="255270"/>
                </a:lnTo>
                <a:lnTo>
                  <a:pt x="123444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3444" y="204216"/>
                </a:lnTo>
                <a:lnTo>
                  <a:pt x="137207" y="203049"/>
                </a:lnTo>
                <a:lnTo>
                  <a:pt x="14897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3444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75862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298748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363691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385511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449936" y="1214697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629698" y="121469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0295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813"/>
                </a:lnTo>
                <a:lnTo>
                  <a:pt x="161353" y="227266"/>
                </a:lnTo>
                <a:lnTo>
                  <a:pt x="129349" y="248030"/>
                </a:lnTo>
                <a:lnTo>
                  <a:pt x="116371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7215"/>
                </a:lnTo>
                <a:lnTo>
                  <a:pt x="138874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9164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812577" y="1157548"/>
            <a:ext cx="86591" cy="290945"/>
          </a:xfrm>
          <a:custGeom>
            <a:avLst/>
            <a:gdLst/>
            <a:ahLst/>
            <a:cxnLst/>
            <a:rect l="l" t="t" r="r" b="b"/>
            <a:pathLst>
              <a:path w="127000" h="426719">
                <a:moveTo>
                  <a:pt x="47244" y="426720"/>
                </a:moveTo>
                <a:lnTo>
                  <a:pt x="0" y="426720"/>
                </a:lnTo>
                <a:lnTo>
                  <a:pt x="13716" y="401574"/>
                </a:lnTo>
                <a:lnTo>
                  <a:pt x="25146" y="378714"/>
                </a:lnTo>
                <a:lnTo>
                  <a:pt x="41148" y="339852"/>
                </a:lnTo>
                <a:lnTo>
                  <a:pt x="56197" y="280225"/>
                </a:lnTo>
                <a:lnTo>
                  <a:pt x="60960" y="214883"/>
                </a:lnTo>
                <a:lnTo>
                  <a:pt x="60650" y="193476"/>
                </a:lnTo>
                <a:lnTo>
                  <a:pt x="57745" y="152947"/>
                </a:lnTo>
                <a:lnTo>
                  <a:pt x="48029" y="105846"/>
                </a:lnTo>
                <a:lnTo>
                  <a:pt x="28074" y="51601"/>
                </a:lnTo>
                <a:lnTo>
                  <a:pt x="1524" y="0"/>
                </a:lnTo>
                <a:lnTo>
                  <a:pt x="50292" y="0"/>
                </a:lnTo>
                <a:lnTo>
                  <a:pt x="79438" y="45910"/>
                </a:lnTo>
                <a:lnTo>
                  <a:pt x="100584" y="88392"/>
                </a:lnTo>
                <a:lnTo>
                  <a:pt x="120396" y="149352"/>
                </a:lnTo>
                <a:lnTo>
                  <a:pt x="126492" y="210312"/>
                </a:lnTo>
                <a:lnTo>
                  <a:pt x="124729" y="243744"/>
                </a:lnTo>
                <a:lnTo>
                  <a:pt x="109775" y="312324"/>
                </a:lnTo>
                <a:lnTo>
                  <a:pt x="87796" y="365736"/>
                </a:lnTo>
                <a:lnTo>
                  <a:pt x="64008" y="405384"/>
                </a:lnTo>
                <a:lnTo>
                  <a:pt x="47244" y="426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7680" y="2612274"/>
            <a:ext cx="868680" cy="867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8099367" y="260378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108200" y="2621972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8099367" y="3478790"/>
            <a:ext cx="883227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2412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8108720" y="2608551"/>
            <a:ext cx="874135" cy="0"/>
          </a:xfrm>
          <a:custGeom>
            <a:avLst/>
            <a:gdLst/>
            <a:ahLst/>
            <a:cxnLst/>
            <a:rect l="l" t="t" r="r" b="b"/>
            <a:pathLst>
              <a:path w="1282065">
                <a:moveTo>
                  <a:pt x="0" y="0"/>
                </a:moveTo>
                <a:lnTo>
                  <a:pt x="1281684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8108719" y="2613313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8117032" y="2617643"/>
            <a:ext cx="865909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694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974282" y="2621972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8184573" y="2708910"/>
            <a:ext cx="867640" cy="867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176259" y="270042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70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8185092" y="2718607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176259" y="3575425"/>
            <a:ext cx="883227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2412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184573" y="2705187"/>
            <a:ext cx="875001" cy="0"/>
          </a:xfrm>
          <a:custGeom>
            <a:avLst/>
            <a:gdLst/>
            <a:ahLst/>
            <a:cxnLst/>
            <a:rect l="l" t="t" r="r" b="b"/>
            <a:pathLst>
              <a:path w="1283334">
                <a:moveTo>
                  <a:pt x="0" y="0"/>
                </a:moveTo>
                <a:lnTo>
                  <a:pt x="1283208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184573" y="2709948"/>
            <a:ext cx="9525" cy="8659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0" y="0"/>
                </a:moveTo>
                <a:lnTo>
                  <a:pt x="13716" y="0"/>
                </a:lnTo>
                <a:lnTo>
                  <a:pt x="1371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193924" y="2714278"/>
            <a:ext cx="865909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694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9050654" y="2718607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270817" y="2795155"/>
            <a:ext cx="868680" cy="868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262505" y="2787535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271337" y="2804853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8262505" y="3662103"/>
            <a:ext cx="883227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271857" y="2791864"/>
            <a:ext cx="874135" cy="0"/>
          </a:xfrm>
          <a:custGeom>
            <a:avLst/>
            <a:gdLst/>
            <a:ahLst/>
            <a:cxnLst/>
            <a:rect l="l" t="t" r="r" b="b"/>
            <a:pathLst>
              <a:path w="1282065">
                <a:moveTo>
                  <a:pt x="0" y="0"/>
                </a:moveTo>
                <a:lnTo>
                  <a:pt x="1281684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271856" y="2796194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280169" y="2800523"/>
            <a:ext cx="865909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694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9137419" y="2804853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8358100" y="2882438"/>
            <a:ext cx="867641" cy="867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349788" y="2873779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70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358100" y="2891963"/>
            <a:ext cx="0" cy="847725"/>
          </a:xfrm>
          <a:custGeom>
            <a:avLst/>
            <a:gdLst/>
            <a:ahLst/>
            <a:cxnLst/>
            <a:rect l="l" t="t" r="r" b="b"/>
            <a:pathLst>
              <a:path h="1243329">
                <a:moveTo>
                  <a:pt x="0" y="0"/>
                </a:moveTo>
                <a:lnTo>
                  <a:pt x="0" y="124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8349788" y="3748347"/>
            <a:ext cx="883227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358101" y="2878109"/>
            <a:ext cx="875001" cy="0"/>
          </a:xfrm>
          <a:custGeom>
            <a:avLst/>
            <a:gdLst/>
            <a:ahLst/>
            <a:cxnLst/>
            <a:rect l="l" t="t" r="r" b="b"/>
            <a:pathLst>
              <a:path w="1283334">
                <a:moveTo>
                  <a:pt x="0" y="0"/>
                </a:moveTo>
                <a:lnTo>
                  <a:pt x="1283208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358100" y="2882438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366413" y="2887200"/>
            <a:ext cx="866775" cy="0"/>
          </a:xfrm>
          <a:custGeom>
            <a:avLst/>
            <a:gdLst/>
            <a:ahLst/>
            <a:cxnLst/>
            <a:rect l="l" t="t" r="r" b="b"/>
            <a:pathLst>
              <a:path w="1271270">
                <a:moveTo>
                  <a:pt x="0" y="0"/>
                </a:moveTo>
                <a:lnTo>
                  <a:pt x="1271016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224183" y="2891963"/>
            <a:ext cx="0" cy="847725"/>
          </a:xfrm>
          <a:custGeom>
            <a:avLst/>
            <a:gdLst/>
            <a:ahLst/>
            <a:cxnLst/>
            <a:rect l="l" t="t" r="r" b="b"/>
            <a:pathLst>
              <a:path h="1243329">
                <a:moveTo>
                  <a:pt x="0" y="0"/>
                </a:moveTo>
                <a:lnTo>
                  <a:pt x="0" y="124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455920" y="2044931"/>
            <a:ext cx="1734242" cy="1733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47607" y="203627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56439" y="2053590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447607" y="3776749"/>
            <a:ext cx="1750002" cy="0"/>
          </a:xfrm>
          <a:custGeom>
            <a:avLst/>
            <a:gdLst/>
            <a:ahLst/>
            <a:cxnLst/>
            <a:rect l="l" t="t" r="r" b="b"/>
            <a:pathLst>
              <a:path w="2566670">
                <a:moveTo>
                  <a:pt x="0" y="0"/>
                </a:moveTo>
                <a:lnTo>
                  <a:pt x="2566416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56959" y="2040601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456959" y="2044931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65272" y="2049260"/>
            <a:ext cx="1732251" cy="0"/>
          </a:xfrm>
          <a:custGeom>
            <a:avLst/>
            <a:gdLst/>
            <a:ahLst/>
            <a:cxnLst/>
            <a:rect l="l" t="t" r="r" b="b"/>
            <a:pathLst>
              <a:path w="2540634">
                <a:moveTo>
                  <a:pt x="0" y="0"/>
                </a:moveTo>
                <a:lnTo>
                  <a:pt x="2540508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188603" y="2053590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532813" y="2141566"/>
            <a:ext cx="1733203" cy="17332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524500" y="213290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533332" y="2150225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524500" y="3873385"/>
            <a:ext cx="1749136" cy="0"/>
          </a:xfrm>
          <a:custGeom>
            <a:avLst/>
            <a:gdLst/>
            <a:ahLst/>
            <a:cxnLst/>
            <a:rect l="l" t="t" r="r" b="b"/>
            <a:pathLst>
              <a:path w="2565400">
                <a:moveTo>
                  <a:pt x="0" y="0"/>
                </a:moveTo>
                <a:lnTo>
                  <a:pt x="2564892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532813" y="2137237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532813" y="2141566"/>
            <a:ext cx="9525" cy="8659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0" y="0"/>
                </a:moveTo>
                <a:lnTo>
                  <a:pt x="13716" y="0"/>
                </a:lnTo>
                <a:lnTo>
                  <a:pt x="1371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542165" y="2145896"/>
            <a:ext cx="1731385" cy="0"/>
          </a:xfrm>
          <a:custGeom>
            <a:avLst/>
            <a:gdLst/>
            <a:ahLst/>
            <a:cxnLst/>
            <a:rect l="l" t="t" r="r" b="b"/>
            <a:pathLst>
              <a:path w="2539365">
                <a:moveTo>
                  <a:pt x="0" y="0"/>
                </a:moveTo>
                <a:lnTo>
                  <a:pt x="2538984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264977" y="2150225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619057" y="2227810"/>
            <a:ext cx="1734242" cy="1734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610744" y="2219151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619576" y="2237336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610744" y="3960062"/>
            <a:ext cx="1750002" cy="0"/>
          </a:xfrm>
          <a:custGeom>
            <a:avLst/>
            <a:gdLst/>
            <a:ahLst/>
            <a:cxnLst/>
            <a:rect l="l" t="t" r="r" b="b"/>
            <a:pathLst>
              <a:path w="2566670">
                <a:moveTo>
                  <a:pt x="0" y="0"/>
                </a:moveTo>
                <a:lnTo>
                  <a:pt x="2566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620096" y="2223481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620096" y="2227810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628410" y="2232573"/>
            <a:ext cx="1732251" cy="0"/>
          </a:xfrm>
          <a:custGeom>
            <a:avLst/>
            <a:gdLst/>
            <a:ahLst/>
            <a:cxnLst/>
            <a:rect l="l" t="t" r="r" b="b"/>
            <a:pathLst>
              <a:path w="2540634">
                <a:moveTo>
                  <a:pt x="0" y="0"/>
                </a:moveTo>
                <a:lnTo>
                  <a:pt x="2540508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51741" y="2237336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706341" y="2314056"/>
            <a:ext cx="1733204" cy="1734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698028" y="2305570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70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706341" y="2323754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698028" y="4046913"/>
            <a:ext cx="1749136" cy="0"/>
          </a:xfrm>
          <a:custGeom>
            <a:avLst/>
            <a:gdLst/>
            <a:ahLst/>
            <a:cxnLst/>
            <a:rect l="l" t="t" r="r" b="b"/>
            <a:pathLst>
              <a:path w="2565400">
                <a:moveTo>
                  <a:pt x="0" y="0"/>
                </a:moveTo>
                <a:lnTo>
                  <a:pt x="2564892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706341" y="2310331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06341" y="2315095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14654" y="2319424"/>
            <a:ext cx="1732251" cy="0"/>
          </a:xfrm>
          <a:custGeom>
            <a:avLst/>
            <a:gdLst/>
            <a:ahLst/>
            <a:cxnLst/>
            <a:rect l="l" t="t" r="r" b="b"/>
            <a:pathLst>
              <a:path w="2540634">
                <a:moveTo>
                  <a:pt x="0" y="0"/>
                </a:moveTo>
                <a:lnTo>
                  <a:pt x="2540508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437985" y="2323754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2967296" y="2178973"/>
            <a:ext cx="1734243" cy="17342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2958985" y="2171353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69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967816" y="2188671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2958985" y="3911831"/>
            <a:ext cx="1750002" cy="0"/>
          </a:xfrm>
          <a:custGeom>
            <a:avLst/>
            <a:gdLst/>
            <a:ahLst/>
            <a:cxnLst/>
            <a:rect l="l" t="t" r="r" b="b"/>
            <a:pathLst>
              <a:path w="2566670">
                <a:moveTo>
                  <a:pt x="0" y="0"/>
                </a:moveTo>
                <a:lnTo>
                  <a:pt x="2566416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2968337" y="2175683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2968336" y="2180012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2976649" y="2184342"/>
            <a:ext cx="1732251" cy="0"/>
          </a:xfrm>
          <a:custGeom>
            <a:avLst/>
            <a:gdLst/>
            <a:ahLst/>
            <a:cxnLst/>
            <a:rect l="l" t="t" r="r" b="b"/>
            <a:pathLst>
              <a:path w="2540635">
                <a:moveTo>
                  <a:pt x="0" y="0"/>
                </a:moveTo>
                <a:lnTo>
                  <a:pt x="2540508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699981" y="2188671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554903" y="4595899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7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598025" y="4635385"/>
            <a:ext cx="163137" cy="110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780906" y="4634345"/>
            <a:ext cx="103909" cy="1132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901439" y="4635385"/>
            <a:ext cx="105987" cy="1506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026130" y="4635385"/>
            <a:ext cx="107026" cy="1132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722966" y="4593820"/>
            <a:ext cx="138199" cy="1548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877790" y="4635385"/>
            <a:ext cx="110144" cy="1132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007676" y="4635385"/>
            <a:ext cx="337705" cy="1132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381230" y="4595899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419157" y="4638501"/>
            <a:ext cx="100792" cy="110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533457" y="4606290"/>
            <a:ext cx="68580" cy="1402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616584" y="4596938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631131" y="4637462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6"/>
                </a:lnTo>
              </a:path>
            </a:pathLst>
          </a:custGeom>
          <a:ln w="42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666461" y="4635385"/>
            <a:ext cx="110144" cy="11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796347" y="4635385"/>
            <a:ext cx="100792" cy="1101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44593" y="4596938"/>
            <a:ext cx="117417" cy="1485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476556" y="4635385"/>
            <a:ext cx="110144" cy="1132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604365" y="4635385"/>
            <a:ext cx="110144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749319" y="4595899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788285" y="4596938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802832" y="4637462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6"/>
                </a:lnTo>
              </a:path>
            </a:pathLst>
          </a:custGeom>
          <a:ln w="42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841278" y="4635385"/>
            <a:ext cx="100792" cy="1101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961813" y="4635385"/>
            <a:ext cx="105987" cy="1506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830387" y="309389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232515" y="305284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20"/>
                </a:moveTo>
                <a:lnTo>
                  <a:pt x="0" y="0"/>
                </a:lnTo>
                <a:lnTo>
                  <a:pt x="121920" y="60960"/>
                </a:lnTo>
                <a:lnTo>
                  <a:pt x="0" y="121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7529946" y="309389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7933113" y="305284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20"/>
                </a:moveTo>
                <a:lnTo>
                  <a:pt x="0" y="0"/>
                </a:lnTo>
                <a:lnTo>
                  <a:pt x="121920" y="60960"/>
                </a:lnTo>
                <a:lnTo>
                  <a:pt x="0" y="121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F80C2-479C-45BB-9376-DDEBE6B7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1" y="0"/>
            <a:ext cx="915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5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B3C504-481E-42D0-B8F6-86741EFC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7" y="8467"/>
            <a:ext cx="916068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10691A-8FE1-4DA7-91F9-7A35FE0C92B5}"/>
              </a:ext>
            </a:extLst>
          </p:cNvPr>
          <p:cNvSpPr txBox="1">
            <a:spLocks/>
          </p:cNvSpPr>
          <p:nvPr/>
        </p:nvSpPr>
        <p:spPr>
          <a:xfrm>
            <a:off x="3098805" y="197364"/>
            <a:ext cx="5554133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Facebook - </a:t>
            </a:r>
            <a:r>
              <a:rPr lang="en-US" sz="4800" b="1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DeepFace</a:t>
            </a:r>
            <a:endParaRPr lang="en-US" sz="4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127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02C6B-092D-44DD-B13A-8A45CDD9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1" y="0"/>
            <a:ext cx="915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560BA-1D04-4918-AB7B-273A11C3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3" y="0"/>
            <a:ext cx="9174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29495" y="1818409"/>
            <a:ext cx="4334048" cy="4208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60174" y="1301981"/>
            <a:ext cx="184006" cy="235960"/>
          </a:xfrm>
          <a:custGeom>
            <a:avLst/>
            <a:gdLst/>
            <a:ahLst/>
            <a:cxnLst/>
            <a:rect l="l" t="t" r="r" b="b"/>
            <a:pathLst>
              <a:path w="269875" h="346075">
                <a:moveTo>
                  <a:pt x="257766" y="288035"/>
                </a:moveTo>
                <a:lnTo>
                  <a:pt x="135636" y="288035"/>
                </a:lnTo>
                <a:lnTo>
                  <a:pt x="147399" y="287750"/>
                </a:lnTo>
                <a:lnTo>
                  <a:pt x="157734" y="286892"/>
                </a:lnTo>
                <a:lnTo>
                  <a:pt x="197167" y="268414"/>
                </a:lnTo>
                <a:lnTo>
                  <a:pt x="204216" y="245363"/>
                </a:lnTo>
                <a:lnTo>
                  <a:pt x="203358" y="237910"/>
                </a:lnTo>
                <a:lnTo>
                  <a:pt x="171640" y="213359"/>
                </a:lnTo>
                <a:lnTo>
                  <a:pt x="109728" y="198119"/>
                </a:lnTo>
                <a:lnTo>
                  <a:pt x="86344" y="192381"/>
                </a:lnTo>
                <a:lnTo>
                  <a:pt x="39624" y="173735"/>
                </a:lnTo>
                <a:lnTo>
                  <a:pt x="14287" y="144208"/>
                </a:lnTo>
                <a:lnTo>
                  <a:pt x="6096" y="102107"/>
                </a:lnTo>
                <a:lnTo>
                  <a:pt x="8096" y="81248"/>
                </a:lnTo>
                <a:lnTo>
                  <a:pt x="24098" y="44672"/>
                </a:lnTo>
                <a:lnTo>
                  <a:pt x="56078" y="16073"/>
                </a:lnTo>
                <a:lnTo>
                  <a:pt x="103465" y="1738"/>
                </a:lnTo>
                <a:lnTo>
                  <a:pt x="132588" y="0"/>
                </a:lnTo>
                <a:lnTo>
                  <a:pt x="157114" y="1714"/>
                </a:lnTo>
                <a:lnTo>
                  <a:pt x="201596" y="15430"/>
                </a:lnTo>
                <a:lnTo>
                  <a:pt x="237005" y="42838"/>
                </a:lnTo>
                <a:lnTo>
                  <a:pt x="246357" y="57912"/>
                </a:lnTo>
                <a:lnTo>
                  <a:pt x="129540" y="57912"/>
                </a:lnTo>
                <a:lnTo>
                  <a:pt x="116657" y="58507"/>
                </a:lnTo>
                <a:lnTo>
                  <a:pt x="79986" y="74628"/>
                </a:lnTo>
                <a:lnTo>
                  <a:pt x="71628" y="99059"/>
                </a:lnTo>
                <a:lnTo>
                  <a:pt x="72509" y="106751"/>
                </a:lnTo>
                <a:lnTo>
                  <a:pt x="102489" y="130682"/>
                </a:lnTo>
                <a:lnTo>
                  <a:pt x="184404" y="150875"/>
                </a:lnTo>
                <a:lnTo>
                  <a:pt x="202430" y="155757"/>
                </a:lnTo>
                <a:lnTo>
                  <a:pt x="240792" y="175259"/>
                </a:lnTo>
                <a:lnTo>
                  <a:pt x="268009" y="221765"/>
                </a:lnTo>
                <a:lnTo>
                  <a:pt x="269748" y="242315"/>
                </a:lnTo>
                <a:lnTo>
                  <a:pt x="267485" y="263413"/>
                </a:lnTo>
                <a:lnTo>
                  <a:pt x="260794" y="283082"/>
                </a:lnTo>
                <a:lnTo>
                  <a:pt x="257766" y="288035"/>
                </a:lnTo>
                <a:close/>
              </a:path>
              <a:path w="269875" h="346075">
                <a:moveTo>
                  <a:pt x="259080" y="108203"/>
                </a:moveTo>
                <a:lnTo>
                  <a:pt x="193548" y="108203"/>
                </a:lnTo>
                <a:lnTo>
                  <a:pt x="191214" y="94464"/>
                </a:lnTo>
                <a:lnTo>
                  <a:pt x="186309" y="82867"/>
                </a:lnTo>
                <a:lnTo>
                  <a:pt x="150304" y="60007"/>
                </a:lnTo>
                <a:lnTo>
                  <a:pt x="129540" y="57912"/>
                </a:lnTo>
                <a:lnTo>
                  <a:pt x="246357" y="57912"/>
                </a:lnTo>
                <a:lnTo>
                  <a:pt x="248602" y="61531"/>
                </a:lnTo>
                <a:lnTo>
                  <a:pt x="255912" y="83367"/>
                </a:lnTo>
                <a:lnTo>
                  <a:pt x="259080" y="108203"/>
                </a:lnTo>
                <a:close/>
              </a:path>
              <a:path w="269875" h="346075">
                <a:moveTo>
                  <a:pt x="137160" y="345948"/>
                </a:moveTo>
                <a:lnTo>
                  <a:pt x="80010" y="338899"/>
                </a:lnTo>
                <a:lnTo>
                  <a:pt x="36576" y="316991"/>
                </a:lnTo>
                <a:lnTo>
                  <a:pt x="9144" y="281749"/>
                </a:lnTo>
                <a:lnTo>
                  <a:pt x="0" y="236219"/>
                </a:lnTo>
                <a:lnTo>
                  <a:pt x="65532" y="236219"/>
                </a:lnTo>
                <a:lnTo>
                  <a:pt x="67222" y="246149"/>
                </a:lnTo>
                <a:lnTo>
                  <a:pt x="69913" y="255079"/>
                </a:lnTo>
                <a:lnTo>
                  <a:pt x="100393" y="283273"/>
                </a:lnTo>
                <a:lnTo>
                  <a:pt x="135636" y="288035"/>
                </a:lnTo>
                <a:lnTo>
                  <a:pt x="257766" y="288035"/>
                </a:lnTo>
                <a:lnTo>
                  <a:pt x="249816" y="301037"/>
                </a:lnTo>
                <a:lnTo>
                  <a:pt x="234695" y="316991"/>
                </a:lnTo>
                <a:lnTo>
                  <a:pt x="215812" y="329874"/>
                </a:lnTo>
                <a:lnTo>
                  <a:pt x="193357" y="338899"/>
                </a:lnTo>
                <a:lnTo>
                  <a:pt x="167187" y="344209"/>
                </a:lnTo>
                <a:lnTo>
                  <a:pt x="137160" y="34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376304" y="1308216"/>
            <a:ext cx="152832" cy="224703"/>
          </a:xfrm>
          <a:custGeom>
            <a:avLst/>
            <a:gdLst/>
            <a:ahLst/>
            <a:cxnLst/>
            <a:rect l="l" t="t" r="r" b="b"/>
            <a:pathLst>
              <a:path w="224154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78308"/>
                </a:lnTo>
                <a:lnTo>
                  <a:pt x="136519" y="178308"/>
                </a:lnTo>
                <a:lnTo>
                  <a:pt x="163921" y="225552"/>
                </a:lnTo>
                <a:lnTo>
                  <a:pt x="89916" y="225552"/>
                </a:lnTo>
                <a:lnTo>
                  <a:pt x="64008" y="251460"/>
                </a:lnTo>
                <a:lnTo>
                  <a:pt x="64008" y="329184"/>
                </a:lnTo>
                <a:close/>
              </a:path>
              <a:path w="224154" h="329564">
                <a:moveTo>
                  <a:pt x="136519" y="178308"/>
                </a:moveTo>
                <a:lnTo>
                  <a:pt x="64008" y="178308"/>
                </a:lnTo>
                <a:lnTo>
                  <a:pt x="144780" y="85344"/>
                </a:lnTo>
                <a:lnTo>
                  <a:pt x="220980" y="85344"/>
                </a:lnTo>
                <a:lnTo>
                  <a:pt x="135636" y="176784"/>
                </a:lnTo>
                <a:lnTo>
                  <a:pt x="136519" y="178308"/>
                </a:lnTo>
                <a:close/>
              </a:path>
              <a:path w="224154" h="329564">
                <a:moveTo>
                  <a:pt x="224028" y="329184"/>
                </a:moveTo>
                <a:lnTo>
                  <a:pt x="147828" y="329184"/>
                </a:lnTo>
                <a:lnTo>
                  <a:pt x="89916" y="225552"/>
                </a:lnTo>
                <a:lnTo>
                  <a:pt x="163921" y="225552"/>
                </a:lnTo>
                <a:lnTo>
                  <a:pt x="22402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536325" y="136224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679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394" y="103632"/>
                </a:lnTo>
                <a:lnTo>
                  <a:pt x="235815" y="107299"/>
                </a:lnTo>
                <a:lnTo>
                  <a:pt x="236791" y="118491"/>
                </a:lnTo>
                <a:lnTo>
                  <a:pt x="237482" y="131397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19" y="237624"/>
                </a:lnTo>
                <a:lnTo>
                  <a:pt x="172974" y="248602"/>
                </a:lnTo>
                <a:lnTo>
                  <a:pt x="148399" y="255293"/>
                </a:lnTo>
                <a:lnTo>
                  <a:pt x="120396" y="257556"/>
                </a:lnTo>
                <a:close/>
              </a:path>
              <a:path w="238125" h="257810">
                <a:moveTo>
                  <a:pt x="23539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679" y="53340"/>
                </a:lnTo>
                <a:lnTo>
                  <a:pt x="222694" y="58959"/>
                </a:lnTo>
                <a:lnTo>
                  <a:pt x="227838" y="71247"/>
                </a:lnTo>
                <a:lnTo>
                  <a:pt x="231838" y="84105"/>
                </a:lnTo>
                <a:lnTo>
                  <a:pt x="234696" y="97536"/>
                </a:lnTo>
                <a:lnTo>
                  <a:pt x="235394" y="103632"/>
                </a:lnTo>
                <a:close/>
              </a:path>
              <a:path w="238125" h="257810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705696" y="132172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19">
                <a:moveTo>
                  <a:pt x="106680" y="312419"/>
                </a:moveTo>
                <a:lnTo>
                  <a:pt x="68008" y="309371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60" h="312419">
                <a:moveTo>
                  <a:pt x="137160" y="263652"/>
                </a:moveTo>
                <a:lnTo>
                  <a:pt x="132588" y="263652"/>
                </a:lnTo>
                <a:lnTo>
                  <a:pt x="134112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816879" y="136224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112776" y="257556"/>
                </a:moveTo>
                <a:lnTo>
                  <a:pt x="62674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762" y="102560"/>
                </a:lnTo>
                <a:lnTo>
                  <a:pt x="16716" y="53935"/>
                </a:lnTo>
                <a:lnTo>
                  <a:pt x="47005" y="19931"/>
                </a:lnTo>
                <a:lnTo>
                  <a:pt x="89201" y="2262"/>
                </a:lnTo>
                <a:lnTo>
                  <a:pt x="114300" y="0"/>
                </a:lnTo>
                <a:lnTo>
                  <a:pt x="136040" y="1381"/>
                </a:lnTo>
                <a:lnTo>
                  <a:pt x="173235" y="11572"/>
                </a:lnTo>
                <a:lnTo>
                  <a:pt x="212217" y="48387"/>
                </a:lnTo>
                <a:lnTo>
                  <a:pt x="213972" y="53340"/>
                </a:lnTo>
                <a:lnTo>
                  <a:pt x="115824" y="53340"/>
                </a:lnTo>
                <a:lnTo>
                  <a:pt x="100988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3946"/>
                </a:lnTo>
                <a:lnTo>
                  <a:pt x="78509" y="186856"/>
                </a:lnTo>
                <a:lnTo>
                  <a:pt x="114300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10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420" y="54221"/>
                </a:lnTo>
                <a:lnTo>
                  <a:pt x="115824" y="53340"/>
                </a:lnTo>
                <a:lnTo>
                  <a:pt x="213972" y="53340"/>
                </a:lnTo>
                <a:lnTo>
                  <a:pt x="219408" y="68675"/>
                </a:lnTo>
                <a:lnTo>
                  <a:pt x="224028" y="92964"/>
                </a:lnTo>
                <a:close/>
              </a:path>
              <a:path w="224154" h="257810">
                <a:moveTo>
                  <a:pt x="209002" y="204216"/>
                </a:moveTo>
                <a:lnTo>
                  <a:pt x="114300" y="204216"/>
                </a:lnTo>
                <a:lnTo>
                  <a:pt x="123991" y="203382"/>
                </a:lnTo>
                <a:lnTo>
                  <a:pt x="132397" y="200977"/>
                </a:lnTo>
                <a:lnTo>
                  <a:pt x="155281" y="170378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430" y="203549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000798" y="1308216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10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004" y="117348"/>
                </a:lnTo>
                <a:lnTo>
                  <a:pt x="208478" y="118110"/>
                </a:lnTo>
                <a:lnTo>
                  <a:pt x="212026" y="124968"/>
                </a:lnTo>
                <a:lnTo>
                  <a:pt x="214717" y="131826"/>
                </a:lnTo>
                <a:lnTo>
                  <a:pt x="214905" y="13258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0437" y="158472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10" h="329564">
                <a:moveTo>
                  <a:pt x="208004" y="117348"/>
                </a:moveTo>
                <a:lnTo>
                  <a:pt x="64008" y="117348"/>
                </a:lnTo>
                <a:lnTo>
                  <a:pt x="71151" y="107680"/>
                </a:lnTo>
                <a:lnTo>
                  <a:pt x="104536" y="84391"/>
                </a:lnTo>
                <a:lnTo>
                  <a:pt x="134112" y="79248"/>
                </a:lnTo>
                <a:lnTo>
                  <a:pt x="144375" y="79795"/>
                </a:lnTo>
                <a:lnTo>
                  <a:pt x="182570" y="91749"/>
                </a:lnTo>
                <a:lnTo>
                  <a:pt x="208004" y="117348"/>
                </a:lnTo>
                <a:close/>
              </a:path>
              <a:path w="219710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1640"/>
                </a:lnTo>
                <a:lnTo>
                  <a:pt x="133731" y="136969"/>
                </a:lnTo>
                <a:lnTo>
                  <a:pt x="114300" y="132588"/>
                </a:lnTo>
                <a:lnTo>
                  <a:pt x="214905" y="132588"/>
                </a:lnTo>
                <a:lnTo>
                  <a:pt x="219204" y="171640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76405" y="1445895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97978" y="1308216"/>
            <a:ext cx="170584" cy="224703"/>
          </a:xfrm>
          <a:custGeom>
            <a:avLst/>
            <a:gdLst/>
            <a:ahLst/>
            <a:cxnLst/>
            <a:rect l="l" t="t" r="r" b="b"/>
            <a:pathLst>
              <a:path w="250190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65473" y="1690"/>
                </a:lnTo>
                <a:lnTo>
                  <a:pt x="204954" y="14787"/>
                </a:lnTo>
                <a:lnTo>
                  <a:pt x="241533" y="56388"/>
                </a:lnTo>
                <a:lnTo>
                  <a:pt x="68580" y="56388"/>
                </a:lnTo>
                <a:lnTo>
                  <a:pt x="68580" y="153924"/>
                </a:lnTo>
                <a:lnTo>
                  <a:pt x="242316" y="153924"/>
                </a:lnTo>
                <a:lnTo>
                  <a:pt x="233219" y="172212"/>
                </a:lnTo>
                <a:lnTo>
                  <a:pt x="185356" y="204406"/>
                </a:lnTo>
                <a:lnTo>
                  <a:pt x="137160" y="210312"/>
                </a:lnTo>
                <a:lnTo>
                  <a:pt x="68580" y="210312"/>
                </a:lnTo>
                <a:lnTo>
                  <a:pt x="68580" y="329184"/>
                </a:lnTo>
                <a:close/>
              </a:path>
              <a:path w="250190" h="329564">
                <a:moveTo>
                  <a:pt x="242316" y="153924"/>
                </a:moveTo>
                <a:lnTo>
                  <a:pt x="131064" y="153924"/>
                </a:lnTo>
                <a:lnTo>
                  <a:pt x="141922" y="153090"/>
                </a:lnTo>
                <a:lnTo>
                  <a:pt x="151638" y="150685"/>
                </a:lnTo>
                <a:lnTo>
                  <a:pt x="180498" y="116228"/>
                </a:lnTo>
                <a:lnTo>
                  <a:pt x="181356" y="103632"/>
                </a:lnTo>
                <a:lnTo>
                  <a:pt x="180498" y="91916"/>
                </a:lnTo>
                <a:lnTo>
                  <a:pt x="151638" y="58864"/>
                </a:lnTo>
                <a:lnTo>
                  <a:pt x="131064" y="56388"/>
                </a:lnTo>
                <a:lnTo>
                  <a:pt x="241533" y="56388"/>
                </a:lnTo>
                <a:lnTo>
                  <a:pt x="242316" y="57912"/>
                </a:lnTo>
                <a:lnTo>
                  <a:pt x="247983" y="79057"/>
                </a:lnTo>
                <a:lnTo>
                  <a:pt x="249936" y="103632"/>
                </a:lnTo>
                <a:lnTo>
                  <a:pt x="247983" y="131064"/>
                </a:lnTo>
                <a:lnTo>
                  <a:pt x="242316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502679" y="1308216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76" y="117348"/>
                </a:lnTo>
                <a:lnTo>
                  <a:pt x="209121" y="118110"/>
                </a:lnTo>
                <a:lnTo>
                  <a:pt x="212598" y="124968"/>
                </a:lnTo>
                <a:lnTo>
                  <a:pt x="214931" y="131826"/>
                </a:lnTo>
                <a:lnTo>
                  <a:pt x="215095" y="13258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1080" y="158472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8576" y="117348"/>
                </a:moveTo>
                <a:lnTo>
                  <a:pt x="64008" y="117348"/>
                </a:lnTo>
                <a:lnTo>
                  <a:pt x="71151" y="107680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256" y="79795"/>
                </a:lnTo>
                <a:lnTo>
                  <a:pt x="183856" y="91749"/>
                </a:lnTo>
                <a:lnTo>
                  <a:pt x="208576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1640"/>
                </a:lnTo>
                <a:lnTo>
                  <a:pt x="134874" y="136969"/>
                </a:lnTo>
                <a:lnTo>
                  <a:pt x="114300" y="132588"/>
                </a:lnTo>
                <a:lnTo>
                  <a:pt x="215095" y="132588"/>
                </a:lnTo>
                <a:lnTo>
                  <a:pt x="219204" y="171640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682441" y="136224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221"/>
                </a:lnTo>
                <a:lnTo>
                  <a:pt x="30480" y="219456"/>
                </a:lnTo>
                <a:lnTo>
                  <a:pt x="7810" y="178498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216"/>
                </a:lnTo>
                <a:lnTo>
                  <a:pt x="95202" y="2309"/>
                </a:lnTo>
                <a:lnTo>
                  <a:pt x="124968" y="0"/>
                </a:lnTo>
                <a:lnTo>
                  <a:pt x="153852" y="2309"/>
                </a:lnTo>
                <a:lnTo>
                  <a:pt x="178879" y="9334"/>
                </a:lnTo>
                <a:lnTo>
                  <a:pt x="200191" y="21216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506"/>
                </a:lnTo>
                <a:lnTo>
                  <a:pt x="73890" y="83653"/>
                </a:lnTo>
                <a:lnTo>
                  <a:pt x="65532" y="128016"/>
                </a:lnTo>
                <a:lnTo>
                  <a:pt x="66413" y="145399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235" y="204216"/>
                </a:lnTo>
                <a:lnTo>
                  <a:pt x="217932" y="219456"/>
                </a:lnTo>
                <a:lnTo>
                  <a:pt x="200191" y="236339"/>
                </a:lnTo>
                <a:lnTo>
                  <a:pt x="178879" y="248221"/>
                </a:lnTo>
                <a:lnTo>
                  <a:pt x="153852" y="255246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235" y="204216"/>
                </a:moveTo>
                <a:lnTo>
                  <a:pt x="124968" y="204216"/>
                </a:lnTo>
                <a:lnTo>
                  <a:pt x="137850" y="203049"/>
                </a:lnTo>
                <a:lnTo>
                  <a:pt x="149161" y="199453"/>
                </a:lnTo>
                <a:lnTo>
                  <a:pt x="179260" y="160782"/>
                </a:lnTo>
                <a:lnTo>
                  <a:pt x="182880" y="128016"/>
                </a:lnTo>
                <a:lnTo>
                  <a:pt x="181998" y="111513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47"/>
                </a:lnTo>
                <a:lnTo>
                  <a:pt x="240601" y="178498"/>
                </a:lnTo>
                <a:lnTo>
                  <a:pt x="231052" y="200048"/>
                </a:lnTo>
                <a:lnTo>
                  <a:pt x="228235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865321" y="132172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976504" y="136224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221"/>
                </a:lnTo>
                <a:lnTo>
                  <a:pt x="30480" y="219456"/>
                </a:lnTo>
                <a:lnTo>
                  <a:pt x="7810" y="178498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216"/>
                </a:lnTo>
                <a:lnTo>
                  <a:pt x="95202" y="2309"/>
                </a:lnTo>
                <a:lnTo>
                  <a:pt x="124968" y="0"/>
                </a:lnTo>
                <a:lnTo>
                  <a:pt x="154066" y="2309"/>
                </a:lnTo>
                <a:lnTo>
                  <a:pt x="179451" y="9334"/>
                </a:lnTo>
                <a:lnTo>
                  <a:pt x="200834" y="21216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506"/>
                </a:lnTo>
                <a:lnTo>
                  <a:pt x="74533" y="83653"/>
                </a:lnTo>
                <a:lnTo>
                  <a:pt x="65532" y="128016"/>
                </a:lnTo>
                <a:lnTo>
                  <a:pt x="66627" y="145399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235" y="204216"/>
                </a:lnTo>
                <a:lnTo>
                  <a:pt x="217932" y="219456"/>
                </a:lnTo>
                <a:lnTo>
                  <a:pt x="200834" y="236339"/>
                </a:lnTo>
                <a:lnTo>
                  <a:pt x="179451" y="248221"/>
                </a:lnTo>
                <a:lnTo>
                  <a:pt x="154066" y="255246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235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0782"/>
                </a:lnTo>
                <a:lnTo>
                  <a:pt x="182880" y="128016"/>
                </a:lnTo>
                <a:lnTo>
                  <a:pt x="181998" y="111513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47"/>
                </a:lnTo>
                <a:lnTo>
                  <a:pt x="240601" y="178498"/>
                </a:lnTo>
                <a:lnTo>
                  <a:pt x="231052" y="200048"/>
                </a:lnTo>
                <a:lnTo>
                  <a:pt x="228235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267450" y="1308216"/>
            <a:ext cx="184006" cy="224703"/>
          </a:xfrm>
          <a:custGeom>
            <a:avLst/>
            <a:gdLst/>
            <a:ahLst/>
            <a:cxnLst/>
            <a:rect l="l" t="t" r="r" b="b"/>
            <a:pathLst>
              <a:path w="269875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56972" y="0"/>
                </a:lnTo>
                <a:lnTo>
                  <a:pt x="173235" y="571"/>
                </a:lnTo>
                <a:lnTo>
                  <a:pt x="218932" y="13144"/>
                </a:lnTo>
                <a:lnTo>
                  <a:pt x="249745" y="45148"/>
                </a:lnTo>
                <a:lnTo>
                  <a:pt x="255965" y="56388"/>
                </a:lnTo>
                <a:lnTo>
                  <a:pt x="68580" y="56388"/>
                </a:lnTo>
                <a:lnTo>
                  <a:pt x="68580" y="146304"/>
                </a:lnTo>
                <a:lnTo>
                  <a:pt x="248514" y="146304"/>
                </a:lnTo>
                <a:lnTo>
                  <a:pt x="244649" y="152304"/>
                </a:lnTo>
                <a:lnTo>
                  <a:pt x="235839" y="161163"/>
                </a:lnTo>
                <a:lnTo>
                  <a:pt x="225313" y="168306"/>
                </a:lnTo>
                <a:lnTo>
                  <a:pt x="213360" y="173736"/>
                </a:lnTo>
                <a:lnTo>
                  <a:pt x="223075" y="178855"/>
                </a:lnTo>
                <a:lnTo>
                  <a:pt x="231648" y="184975"/>
                </a:lnTo>
                <a:lnTo>
                  <a:pt x="239077" y="191952"/>
                </a:lnTo>
                <a:lnTo>
                  <a:pt x="245364" y="199644"/>
                </a:lnTo>
                <a:lnTo>
                  <a:pt x="246580" y="202692"/>
                </a:lnTo>
                <a:lnTo>
                  <a:pt x="68580" y="202692"/>
                </a:lnTo>
                <a:lnTo>
                  <a:pt x="68580" y="329184"/>
                </a:lnTo>
                <a:close/>
              </a:path>
              <a:path w="269875" h="329564">
                <a:moveTo>
                  <a:pt x="248514" y="146304"/>
                </a:moveTo>
                <a:lnTo>
                  <a:pt x="141732" y="146304"/>
                </a:lnTo>
                <a:lnTo>
                  <a:pt x="152328" y="145994"/>
                </a:lnTo>
                <a:lnTo>
                  <a:pt x="161353" y="144970"/>
                </a:lnTo>
                <a:lnTo>
                  <a:pt x="193905" y="116205"/>
                </a:lnTo>
                <a:lnTo>
                  <a:pt x="195072" y="103632"/>
                </a:lnTo>
                <a:lnTo>
                  <a:pt x="193905" y="89058"/>
                </a:lnTo>
                <a:lnTo>
                  <a:pt x="162877" y="57721"/>
                </a:lnTo>
                <a:lnTo>
                  <a:pt x="144780" y="56388"/>
                </a:lnTo>
                <a:lnTo>
                  <a:pt x="255965" y="56388"/>
                </a:lnTo>
                <a:lnTo>
                  <a:pt x="263652" y="94488"/>
                </a:lnTo>
                <a:lnTo>
                  <a:pt x="262818" y="106156"/>
                </a:lnTo>
                <a:lnTo>
                  <a:pt x="260413" y="118110"/>
                </a:lnTo>
                <a:lnTo>
                  <a:pt x="256579" y="130063"/>
                </a:lnTo>
                <a:lnTo>
                  <a:pt x="251460" y="141732"/>
                </a:lnTo>
                <a:lnTo>
                  <a:pt x="248514" y="146304"/>
                </a:lnTo>
                <a:close/>
              </a:path>
              <a:path w="269875" h="329564">
                <a:moveTo>
                  <a:pt x="269748" y="329184"/>
                </a:moveTo>
                <a:lnTo>
                  <a:pt x="193548" y="329184"/>
                </a:lnTo>
                <a:lnTo>
                  <a:pt x="190500" y="321564"/>
                </a:lnTo>
                <a:lnTo>
                  <a:pt x="188976" y="316992"/>
                </a:lnTo>
                <a:lnTo>
                  <a:pt x="188976" y="312419"/>
                </a:lnTo>
                <a:lnTo>
                  <a:pt x="187856" y="305538"/>
                </a:lnTo>
                <a:lnTo>
                  <a:pt x="186880" y="298513"/>
                </a:lnTo>
                <a:lnTo>
                  <a:pt x="186189" y="291203"/>
                </a:lnTo>
                <a:lnTo>
                  <a:pt x="185928" y="283464"/>
                </a:lnTo>
                <a:lnTo>
                  <a:pt x="185928" y="254507"/>
                </a:lnTo>
                <a:lnTo>
                  <a:pt x="185118" y="239934"/>
                </a:lnTo>
                <a:lnTo>
                  <a:pt x="159448" y="205168"/>
                </a:lnTo>
                <a:lnTo>
                  <a:pt x="135636" y="202692"/>
                </a:lnTo>
                <a:lnTo>
                  <a:pt x="246580" y="202692"/>
                </a:lnTo>
                <a:lnTo>
                  <a:pt x="254508" y="251460"/>
                </a:lnTo>
                <a:lnTo>
                  <a:pt x="254538" y="283464"/>
                </a:lnTo>
                <a:lnTo>
                  <a:pt x="254698" y="291465"/>
                </a:lnTo>
                <a:lnTo>
                  <a:pt x="269748" y="321564"/>
                </a:lnTo>
                <a:lnTo>
                  <a:pt x="269748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75268" y="136224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20396" y="53340"/>
                </a:lnTo>
                <a:lnTo>
                  <a:pt x="108656" y="54197"/>
                </a:lnTo>
                <a:lnTo>
                  <a:pt x="72199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41" y="163187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770" y="103632"/>
                </a:moveTo>
                <a:lnTo>
                  <a:pt x="172212" y="103632"/>
                </a:lnTo>
                <a:lnTo>
                  <a:pt x="171116" y="91892"/>
                </a:lnTo>
                <a:lnTo>
                  <a:pt x="168021" y="81724"/>
                </a:lnTo>
                <a:lnTo>
                  <a:pt x="130397" y="54173"/>
                </a:lnTo>
                <a:lnTo>
                  <a:pt x="120396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10">
                <a:moveTo>
                  <a:pt x="223314" y="207264"/>
                </a:moveTo>
                <a:lnTo>
                  <a:pt x="123444" y="207264"/>
                </a:lnTo>
                <a:lnTo>
                  <a:pt x="133421" y="206430"/>
                </a:lnTo>
                <a:lnTo>
                  <a:pt x="142684" y="204025"/>
                </a:lnTo>
                <a:lnTo>
                  <a:pt x="151090" y="200191"/>
                </a:lnTo>
                <a:lnTo>
                  <a:pt x="158496" y="195072"/>
                </a:lnTo>
                <a:lnTo>
                  <a:pt x="163068" y="192024"/>
                </a:lnTo>
                <a:lnTo>
                  <a:pt x="167640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651914" y="1362248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114300" y="257556"/>
                </a:moveTo>
                <a:lnTo>
                  <a:pt x="62865" y="248602"/>
                </a:lnTo>
                <a:lnTo>
                  <a:pt x="27432" y="222504"/>
                </a:lnTo>
                <a:lnTo>
                  <a:pt x="6858" y="182689"/>
                </a:lnTo>
                <a:lnTo>
                  <a:pt x="0" y="132588"/>
                </a:lnTo>
                <a:lnTo>
                  <a:pt x="1976" y="102560"/>
                </a:lnTo>
                <a:lnTo>
                  <a:pt x="17359" y="53935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381"/>
                </a:lnTo>
                <a:lnTo>
                  <a:pt x="174759" y="11572"/>
                </a:lnTo>
                <a:lnTo>
                  <a:pt x="212979" y="48387"/>
                </a:lnTo>
                <a:lnTo>
                  <a:pt x="214711" y="53340"/>
                </a:lnTo>
                <a:lnTo>
                  <a:pt x="115824" y="53340"/>
                </a:lnTo>
                <a:lnTo>
                  <a:pt x="101203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6055" y="143946"/>
                </a:lnTo>
                <a:lnTo>
                  <a:pt x="78724" y="186856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10">
                <a:moveTo>
                  <a:pt x="224028" y="92964"/>
                </a:moveTo>
                <a:lnTo>
                  <a:pt x="158496" y="92964"/>
                </a:lnTo>
                <a:lnTo>
                  <a:pt x="157710" y="86367"/>
                </a:lnTo>
                <a:lnTo>
                  <a:pt x="155638" y="80200"/>
                </a:lnTo>
                <a:lnTo>
                  <a:pt x="126634" y="54221"/>
                </a:lnTo>
                <a:lnTo>
                  <a:pt x="115824" y="53340"/>
                </a:lnTo>
                <a:lnTo>
                  <a:pt x="214711" y="53340"/>
                </a:lnTo>
                <a:lnTo>
                  <a:pt x="220075" y="68675"/>
                </a:lnTo>
                <a:lnTo>
                  <a:pt x="224028" y="92964"/>
                </a:lnTo>
                <a:close/>
              </a:path>
              <a:path w="224154" h="257810">
                <a:moveTo>
                  <a:pt x="210300" y="204216"/>
                </a:moveTo>
                <a:lnTo>
                  <a:pt x="114300" y="204216"/>
                </a:lnTo>
                <a:lnTo>
                  <a:pt x="124872" y="203382"/>
                </a:lnTo>
                <a:lnTo>
                  <a:pt x="133731" y="200977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716" y="203549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25441" y="136224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221"/>
                </a:lnTo>
                <a:lnTo>
                  <a:pt x="30480" y="219456"/>
                </a:lnTo>
                <a:lnTo>
                  <a:pt x="7810" y="178498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216"/>
                </a:lnTo>
                <a:lnTo>
                  <a:pt x="95202" y="2309"/>
                </a:lnTo>
                <a:lnTo>
                  <a:pt x="124968" y="0"/>
                </a:lnTo>
                <a:lnTo>
                  <a:pt x="153852" y="2309"/>
                </a:lnTo>
                <a:lnTo>
                  <a:pt x="178879" y="9334"/>
                </a:lnTo>
                <a:lnTo>
                  <a:pt x="200191" y="21216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506"/>
                </a:lnTo>
                <a:lnTo>
                  <a:pt x="73890" y="83653"/>
                </a:lnTo>
                <a:lnTo>
                  <a:pt x="65532" y="128016"/>
                </a:lnTo>
                <a:lnTo>
                  <a:pt x="66413" y="145399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235" y="204216"/>
                </a:lnTo>
                <a:lnTo>
                  <a:pt x="217932" y="219456"/>
                </a:lnTo>
                <a:lnTo>
                  <a:pt x="200191" y="236339"/>
                </a:lnTo>
                <a:lnTo>
                  <a:pt x="178879" y="248221"/>
                </a:lnTo>
                <a:lnTo>
                  <a:pt x="153852" y="255246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235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0782"/>
                </a:lnTo>
                <a:lnTo>
                  <a:pt x="182880" y="128016"/>
                </a:lnTo>
                <a:lnTo>
                  <a:pt x="181998" y="111513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47"/>
                </a:lnTo>
                <a:lnTo>
                  <a:pt x="240601" y="178498"/>
                </a:lnTo>
                <a:lnTo>
                  <a:pt x="231052" y="200048"/>
                </a:lnTo>
                <a:lnTo>
                  <a:pt x="228235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15596" y="1362248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1153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789"/>
                </a:lnTo>
                <a:lnTo>
                  <a:pt x="161544" y="227075"/>
                </a:lnTo>
                <a:lnTo>
                  <a:pt x="117038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8872" y="300227"/>
                </a:lnTo>
                <a:lnTo>
                  <a:pt x="133707" y="298799"/>
                </a:lnTo>
                <a:lnTo>
                  <a:pt x="14611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511" y="295084"/>
                </a:lnTo>
                <a:lnTo>
                  <a:pt x="97345" y="297941"/>
                </a:lnTo>
                <a:lnTo>
                  <a:pt x="107180" y="299656"/>
                </a:lnTo>
                <a:lnTo>
                  <a:pt x="118872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217178" y="1362247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407333" y="1308216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429154" y="136640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475912" y="132172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597487" y="1308216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619307" y="136640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673339" y="136224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70485" y="248221"/>
                </a:lnTo>
                <a:lnTo>
                  <a:pt x="32004" y="219456"/>
                </a:lnTo>
                <a:lnTo>
                  <a:pt x="8001" y="178498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9101" y="21216"/>
                </a:lnTo>
                <a:lnTo>
                  <a:pt x="95869" y="2309"/>
                </a:lnTo>
                <a:lnTo>
                  <a:pt x="124968" y="0"/>
                </a:lnTo>
                <a:lnTo>
                  <a:pt x="154066" y="2309"/>
                </a:lnTo>
                <a:lnTo>
                  <a:pt x="179451" y="9334"/>
                </a:lnTo>
                <a:lnTo>
                  <a:pt x="200834" y="21216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506"/>
                </a:lnTo>
                <a:lnTo>
                  <a:pt x="74533" y="83653"/>
                </a:lnTo>
                <a:lnTo>
                  <a:pt x="65532" y="128016"/>
                </a:lnTo>
                <a:lnTo>
                  <a:pt x="66627" y="145399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40" y="204216"/>
                </a:lnTo>
                <a:lnTo>
                  <a:pt x="217932" y="219456"/>
                </a:lnTo>
                <a:lnTo>
                  <a:pt x="200834" y="236339"/>
                </a:lnTo>
                <a:lnTo>
                  <a:pt x="179451" y="248221"/>
                </a:lnTo>
                <a:lnTo>
                  <a:pt x="154066" y="255246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40" y="204216"/>
                </a:moveTo>
                <a:lnTo>
                  <a:pt x="124968" y="204216"/>
                </a:lnTo>
                <a:lnTo>
                  <a:pt x="138088" y="203049"/>
                </a:lnTo>
                <a:lnTo>
                  <a:pt x="149923" y="199453"/>
                </a:lnTo>
                <a:lnTo>
                  <a:pt x="179451" y="160782"/>
                </a:lnTo>
                <a:lnTo>
                  <a:pt x="182880" y="128016"/>
                </a:lnTo>
                <a:lnTo>
                  <a:pt x="182022" y="111513"/>
                </a:lnTo>
                <a:lnTo>
                  <a:pt x="169164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47"/>
                </a:lnTo>
                <a:lnTo>
                  <a:pt x="241173" y="178498"/>
                </a:lnTo>
                <a:lnTo>
                  <a:pt x="231695" y="200048"/>
                </a:lnTo>
                <a:lnTo>
                  <a:pt x="22874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7874924" y="1362247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E1DE3-544F-473B-91FA-B389327E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237"/>
            <a:ext cx="12192000" cy="35415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2A1D6C-4B0B-405E-A117-D4ED089C0865}"/>
              </a:ext>
            </a:extLst>
          </p:cNvPr>
          <p:cNvSpPr txBox="1"/>
          <p:nvPr/>
        </p:nvSpPr>
        <p:spPr>
          <a:xfrm>
            <a:off x="5253989" y="343654"/>
            <a:ext cx="1684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683B7"/>
                </a:solidFill>
              </a:rPr>
              <a:t>Kernel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35EC12-FC6A-4D42-AEC2-CEDFF79D7331}"/>
              </a:ext>
            </a:extLst>
          </p:cNvPr>
          <p:cNvSpPr/>
          <p:nvPr/>
        </p:nvSpPr>
        <p:spPr>
          <a:xfrm>
            <a:off x="131717" y="2990334"/>
            <a:ext cx="16398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3683B7"/>
                </a:solidFill>
              </a:rPr>
              <a:t>Edge</a:t>
            </a:r>
          </a:p>
          <a:p>
            <a:pPr algn="ctr"/>
            <a:r>
              <a:rPr lang="en-US" sz="2800" b="1" dirty="0">
                <a:solidFill>
                  <a:srgbClr val="3683B7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05869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3628" y="2074025"/>
            <a:ext cx="8857211" cy="2664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644140" y="2074891"/>
            <a:ext cx="0" cy="70139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51816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626476" y="2145029"/>
            <a:ext cx="69706" cy="2559627"/>
          </a:xfrm>
          <a:custGeom>
            <a:avLst/>
            <a:gdLst/>
            <a:ahLst/>
            <a:cxnLst/>
            <a:rect l="l" t="t" r="r" b="b"/>
            <a:pathLst>
              <a:path w="102235" h="3754120">
                <a:moveTo>
                  <a:pt x="0" y="0"/>
                </a:moveTo>
                <a:lnTo>
                  <a:pt x="102108" y="0"/>
                </a:lnTo>
                <a:lnTo>
                  <a:pt x="102108" y="3754119"/>
                </a:lnTo>
                <a:lnTo>
                  <a:pt x="0" y="3754119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626476" y="4704657"/>
            <a:ext cx="1056842" cy="69273"/>
          </a:xfrm>
          <a:custGeom>
            <a:avLst/>
            <a:gdLst/>
            <a:ahLst/>
            <a:cxnLst/>
            <a:rect l="l" t="t" r="r" b="b"/>
            <a:pathLst>
              <a:path w="1550035" h="101600">
                <a:moveTo>
                  <a:pt x="0" y="0"/>
                </a:moveTo>
                <a:lnTo>
                  <a:pt x="1549908" y="0"/>
                </a:lnTo>
                <a:lnTo>
                  <a:pt x="1549908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661804" y="2092642"/>
            <a:ext cx="1021773" cy="0"/>
          </a:xfrm>
          <a:custGeom>
            <a:avLst/>
            <a:gdLst/>
            <a:ahLst/>
            <a:cxnLst/>
            <a:rect l="l" t="t" r="r" b="b"/>
            <a:pathLst>
              <a:path w="1498600">
                <a:moveTo>
                  <a:pt x="0" y="0"/>
                </a:moveTo>
                <a:lnTo>
                  <a:pt x="1498092" y="0"/>
                </a:lnTo>
              </a:path>
            </a:pathLst>
          </a:custGeom>
          <a:ln w="5207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661805" y="2110393"/>
            <a:ext cx="34636" cy="34636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292" y="0"/>
                </a:lnTo>
                <a:lnTo>
                  <a:pt x="50292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696095" y="2127711"/>
            <a:ext cx="987136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508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613612" y="2145029"/>
            <a:ext cx="69706" cy="2559627"/>
          </a:xfrm>
          <a:custGeom>
            <a:avLst/>
            <a:gdLst/>
            <a:ahLst/>
            <a:cxnLst/>
            <a:rect l="l" t="t" r="r" b="b"/>
            <a:pathLst>
              <a:path w="102235" h="3754120">
                <a:moveTo>
                  <a:pt x="0" y="0"/>
                </a:moveTo>
                <a:lnTo>
                  <a:pt x="102108" y="0"/>
                </a:lnTo>
                <a:lnTo>
                  <a:pt x="102108" y="3754119"/>
                </a:lnTo>
                <a:lnTo>
                  <a:pt x="0" y="3754119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588404" y="2074891"/>
            <a:ext cx="0" cy="70139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50292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571259" y="2145029"/>
            <a:ext cx="68840" cy="2559627"/>
          </a:xfrm>
          <a:custGeom>
            <a:avLst/>
            <a:gdLst/>
            <a:ahLst/>
            <a:cxnLst/>
            <a:rect l="l" t="t" r="r" b="b"/>
            <a:pathLst>
              <a:path w="100965" h="3754120">
                <a:moveTo>
                  <a:pt x="0" y="0"/>
                </a:moveTo>
                <a:lnTo>
                  <a:pt x="100584" y="0"/>
                </a:lnTo>
                <a:lnTo>
                  <a:pt x="100584" y="3754119"/>
                </a:lnTo>
                <a:lnTo>
                  <a:pt x="0" y="3754119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571259" y="4704657"/>
            <a:ext cx="1055976" cy="69273"/>
          </a:xfrm>
          <a:custGeom>
            <a:avLst/>
            <a:gdLst/>
            <a:ahLst/>
            <a:cxnLst/>
            <a:rect l="l" t="t" r="r" b="b"/>
            <a:pathLst>
              <a:path w="1548765" h="101600">
                <a:moveTo>
                  <a:pt x="0" y="0"/>
                </a:moveTo>
                <a:lnTo>
                  <a:pt x="1548384" y="0"/>
                </a:lnTo>
                <a:lnTo>
                  <a:pt x="1548384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05548" y="2092642"/>
            <a:ext cx="1021773" cy="0"/>
          </a:xfrm>
          <a:custGeom>
            <a:avLst/>
            <a:gdLst/>
            <a:ahLst/>
            <a:cxnLst/>
            <a:rect l="l" t="t" r="r" b="b"/>
            <a:pathLst>
              <a:path w="1498600">
                <a:moveTo>
                  <a:pt x="0" y="0"/>
                </a:moveTo>
                <a:lnTo>
                  <a:pt x="1498092" y="0"/>
                </a:lnTo>
              </a:path>
            </a:pathLst>
          </a:custGeom>
          <a:ln w="5207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605549" y="2110393"/>
            <a:ext cx="34636" cy="34636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50292" y="0"/>
                </a:lnTo>
                <a:lnTo>
                  <a:pt x="50292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639839" y="2127711"/>
            <a:ext cx="987136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508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558395" y="2145029"/>
            <a:ext cx="68840" cy="2559627"/>
          </a:xfrm>
          <a:custGeom>
            <a:avLst/>
            <a:gdLst/>
            <a:ahLst/>
            <a:cxnLst/>
            <a:rect l="l" t="t" r="r" b="b"/>
            <a:pathLst>
              <a:path w="100965" h="3754120">
                <a:moveTo>
                  <a:pt x="0" y="0"/>
                </a:moveTo>
                <a:lnTo>
                  <a:pt x="100583" y="0"/>
                </a:lnTo>
                <a:lnTo>
                  <a:pt x="100583" y="3754119"/>
                </a:lnTo>
                <a:lnTo>
                  <a:pt x="0" y="3754119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532149" y="2066405"/>
            <a:ext cx="0" cy="70139"/>
          </a:xfrm>
          <a:custGeom>
            <a:avLst/>
            <a:gdLst/>
            <a:ahLst/>
            <a:cxnLst/>
            <a:rect l="l" t="t" r="r" b="b"/>
            <a:pathLst>
              <a:path h="102869">
                <a:moveTo>
                  <a:pt x="0" y="0"/>
                </a:moveTo>
                <a:lnTo>
                  <a:pt x="0" y="102870"/>
                </a:lnTo>
              </a:path>
            </a:pathLst>
          </a:custGeom>
          <a:ln w="50292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515003" y="2136544"/>
            <a:ext cx="69706" cy="2558761"/>
          </a:xfrm>
          <a:custGeom>
            <a:avLst/>
            <a:gdLst/>
            <a:ahLst/>
            <a:cxnLst/>
            <a:rect l="l" t="t" r="r" b="b"/>
            <a:pathLst>
              <a:path w="102234" h="3752850">
                <a:moveTo>
                  <a:pt x="0" y="0"/>
                </a:moveTo>
                <a:lnTo>
                  <a:pt x="102108" y="0"/>
                </a:lnTo>
                <a:lnTo>
                  <a:pt x="102108" y="3752849"/>
                </a:lnTo>
                <a:lnTo>
                  <a:pt x="0" y="3752849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515003" y="4695305"/>
            <a:ext cx="1056842" cy="70139"/>
          </a:xfrm>
          <a:custGeom>
            <a:avLst/>
            <a:gdLst/>
            <a:ahLst/>
            <a:cxnLst/>
            <a:rect l="l" t="t" r="r" b="b"/>
            <a:pathLst>
              <a:path w="1550034" h="102870">
                <a:moveTo>
                  <a:pt x="0" y="0"/>
                </a:moveTo>
                <a:lnTo>
                  <a:pt x="1549908" y="0"/>
                </a:lnTo>
                <a:lnTo>
                  <a:pt x="1549908" y="102870"/>
                </a:lnTo>
                <a:lnTo>
                  <a:pt x="0" y="10287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549293" y="2083723"/>
            <a:ext cx="1022639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616" y="0"/>
                </a:lnTo>
              </a:path>
            </a:pathLst>
          </a:custGeom>
          <a:ln w="508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8549294" y="2101041"/>
            <a:ext cx="35502" cy="35502"/>
          </a:xfrm>
          <a:custGeom>
            <a:avLst/>
            <a:gdLst/>
            <a:ahLst/>
            <a:cxnLst/>
            <a:rect l="l" t="t" r="r" b="b"/>
            <a:pathLst>
              <a:path w="52070" h="52069">
                <a:moveTo>
                  <a:pt x="0" y="0"/>
                </a:moveTo>
                <a:lnTo>
                  <a:pt x="51816" y="0"/>
                </a:lnTo>
                <a:lnTo>
                  <a:pt x="51816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584623" y="2118792"/>
            <a:ext cx="987136" cy="0"/>
          </a:xfrm>
          <a:custGeom>
            <a:avLst/>
            <a:gdLst/>
            <a:ahLst/>
            <a:cxnLst/>
            <a:rect l="l" t="t" r="r" b="b"/>
            <a:pathLst>
              <a:path w="1447800">
                <a:moveTo>
                  <a:pt x="0" y="0"/>
                </a:moveTo>
                <a:lnTo>
                  <a:pt x="1447800" y="0"/>
                </a:lnTo>
              </a:path>
            </a:pathLst>
          </a:custGeom>
          <a:ln w="5207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9502140" y="2136544"/>
            <a:ext cx="69706" cy="2558761"/>
          </a:xfrm>
          <a:custGeom>
            <a:avLst/>
            <a:gdLst/>
            <a:ahLst/>
            <a:cxnLst/>
            <a:rect l="l" t="t" r="r" b="b"/>
            <a:pathLst>
              <a:path w="102234" h="3752850">
                <a:moveTo>
                  <a:pt x="0" y="0"/>
                </a:moveTo>
                <a:lnTo>
                  <a:pt x="102108" y="0"/>
                </a:lnTo>
                <a:lnTo>
                  <a:pt x="102108" y="3752849"/>
                </a:lnTo>
                <a:lnTo>
                  <a:pt x="0" y="3752849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627765" y="1301981"/>
            <a:ext cx="184006" cy="235960"/>
          </a:xfrm>
          <a:custGeom>
            <a:avLst/>
            <a:gdLst/>
            <a:ahLst/>
            <a:cxnLst/>
            <a:rect l="l" t="t" r="r" b="b"/>
            <a:pathLst>
              <a:path w="269875" h="346075">
                <a:moveTo>
                  <a:pt x="257766" y="288035"/>
                </a:moveTo>
                <a:lnTo>
                  <a:pt x="135636" y="288035"/>
                </a:lnTo>
                <a:lnTo>
                  <a:pt x="147399" y="287750"/>
                </a:lnTo>
                <a:lnTo>
                  <a:pt x="157734" y="286892"/>
                </a:lnTo>
                <a:lnTo>
                  <a:pt x="197167" y="268414"/>
                </a:lnTo>
                <a:lnTo>
                  <a:pt x="204216" y="245363"/>
                </a:lnTo>
                <a:lnTo>
                  <a:pt x="203358" y="237910"/>
                </a:lnTo>
                <a:lnTo>
                  <a:pt x="171640" y="213359"/>
                </a:lnTo>
                <a:lnTo>
                  <a:pt x="109728" y="198119"/>
                </a:lnTo>
                <a:lnTo>
                  <a:pt x="86344" y="192381"/>
                </a:lnTo>
                <a:lnTo>
                  <a:pt x="39624" y="173735"/>
                </a:lnTo>
                <a:lnTo>
                  <a:pt x="14287" y="144208"/>
                </a:lnTo>
                <a:lnTo>
                  <a:pt x="6096" y="102107"/>
                </a:lnTo>
                <a:lnTo>
                  <a:pt x="8096" y="81248"/>
                </a:lnTo>
                <a:lnTo>
                  <a:pt x="24098" y="44672"/>
                </a:lnTo>
                <a:lnTo>
                  <a:pt x="56078" y="16073"/>
                </a:lnTo>
                <a:lnTo>
                  <a:pt x="103465" y="1738"/>
                </a:lnTo>
                <a:lnTo>
                  <a:pt x="132588" y="0"/>
                </a:lnTo>
                <a:lnTo>
                  <a:pt x="157114" y="1714"/>
                </a:lnTo>
                <a:lnTo>
                  <a:pt x="201596" y="15430"/>
                </a:lnTo>
                <a:lnTo>
                  <a:pt x="237005" y="42838"/>
                </a:lnTo>
                <a:lnTo>
                  <a:pt x="246357" y="57912"/>
                </a:lnTo>
                <a:lnTo>
                  <a:pt x="129540" y="57912"/>
                </a:lnTo>
                <a:lnTo>
                  <a:pt x="116657" y="58507"/>
                </a:lnTo>
                <a:lnTo>
                  <a:pt x="79986" y="74628"/>
                </a:lnTo>
                <a:lnTo>
                  <a:pt x="71628" y="99059"/>
                </a:lnTo>
                <a:lnTo>
                  <a:pt x="72509" y="106751"/>
                </a:lnTo>
                <a:lnTo>
                  <a:pt x="102489" y="130682"/>
                </a:lnTo>
                <a:lnTo>
                  <a:pt x="184404" y="150875"/>
                </a:lnTo>
                <a:lnTo>
                  <a:pt x="202430" y="155757"/>
                </a:lnTo>
                <a:lnTo>
                  <a:pt x="240792" y="175259"/>
                </a:lnTo>
                <a:lnTo>
                  <a:pt x="268009" y="221765"/>
                </a:lnTo>
                <a:lnTo>
                  <a:pt x="269748" y="242315"/>
                </a:lnTo>
                <a:lnTo>
                  <a:pt x="267485" y="263413"/>
                </a:lnTo>
                <a:lnTo>
                  <a:pt x="260794" y="283082"/>
                </a:lnTo>
                <a:lnTo>
                  <a:pt x="257766" y="288035"/>
                </a:lnTo>
                <a:close/>
              </a:path>
              <a:path w="269875" h="346075">
                <a:moveTo>
                  <a:pt x="259080" y="108203"/>
                </a:moveTo>
                <a:lnTo>
                  <a:pt x="193548" y="108203"/>
                </a:lnTo>
                <a:lnTo>
                  <a:pt x="191214" y="94464"/>
                </a:lnTo>
                <a:lnTo>
                  <a:pt x="186309" y="82867"/>
                </a:lnTo>
                <a:lnTo>
                  <a:pt x="150304" y="60007"/>
                </a:lnTo>
                <a:lnTo>
                  <a:pt x="129540" y="57912"/>
                </a:lnTo>
                <a:lnTo>
                  <a:pt x="246357" y="57912"/>
                </a:lnTo>
                <a:lnTo>
                  <a:pt x="248602" y="61531"/>
                </a:lnTo>
                <a:lnTo>
                  <a:pt x="255912" y="83367"/>
                </a:lnTo>
                <a:lnTo>
                  <a:pt x="259080" y="108203"/>
                </a:lnTo>
                <a:close/>
              </a:path>
              <a:path w="269875" h="346075">
                <a:moveTo>
                  <a:pt x="137160" y="345948"/>
                </a:moveTo>
                <a:lnTo>
                  <a:pt x="80010" y="338899"/>
                </a:lnTo>
                <a:lnTo>
                  <a:pt x="36576" y="316991"/>
                </a:lnTo>
                <a:lnTo>
                  <a:pt x="9144" y="281749"/>
                </a:lnTo>
                <a:lnTo>
                  <a:pt x="0" y="236219"/>
                </a:lnTo>
                <a:lnTo>
                  <a:pt x="65532" y="236219"/>
                </a:lnTo>
                <a:lnTo>
                  <a:pt x="67222" y="246149"/>
                </a:lnTo>
                <a:lnTo>
                  <a:pt x="69913" y="255079"/>
                </a:lnTo>
                <a:lnTo>
                  <a:pt x="100393" y="283273"/>
                </a:lnTo>
                <a:lnTo>
                  <a:pt x="135636" y="288035"/>
                </a:lnTo>
                <a:lnTo>
                  <a:pt x="257766" y="288035"/>
                </a:lnTo>
                <a:lnTo>
                  <a:pt x="249816" y="301037"/>
                </a:lnTo>
                <a:lnTo>
                  <a:pt x="234695" y="316991"/>
                </a:lnTo>
                <a:lnTo>
                  <a:pt x="215812" y="329874"/>
                </a:lnTo>
                <a:lnTo>
                  <a:pt x="193357" y="338899"/>
                </a:lnTo>
                <a:lnTo>
                  <a:pt x="167187" y="344209"/>
                </a:lnTo>
                <a:lnTo>
                  <a:pt x="137160" y="34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826231" y="1366405"/>
            <a:ext cx="163224" cy="233795"/>
          </a:xfrm>
          <a:custGeom>
            <a:avLst/>
            <a:gdLst/>
            <a:ahLst/>
            <a:cxnLst/>
            <a:rect l="l" t="t" r="r" b="b"/>
            <a:pathLst>
              <a:path w="239395" h="342900">
                <a:moveTo>
                  <a:pt x="136346" y="292608"/>
                </a:moveTo>
                <a:lnTo>
                  <a:pt x="53340" y="292608"/>
                </a:lnTo>
                <a:lnTo>
                  <a:pt x="59436" y="291084"/>
                </a:lnTo>
                <a:lnTo>
                  <a:pt x="65532" y="291084"/>
                </a:lnTo>
                <a:lnTo>
                  <a:pt x="70104" y="289560"/>
                </a:lnTo>
                <a:lnTo>
                  <a:pt x="74676" y="286512"/>
                </a:lnTo>
                <a:lnTo>
                  <a:pt x="77724" y="283464"/>
                </a:lnTo>
                <a:lnTo>
                  <a:pt x="80772" y="277368"/>
                </a:lnTo>
                <a:lnTo>
                  <a:pt x="85344" y="269748"/>
                </a:lnTo>
                <a:lnTo>
                  <a:pt x="88392" y="262128"/>
                </a:lnTo>
                <a:lnTo>
                  <a:pt x="88392" y="254508"/>
                </a:lnTo>
                <a:lnTo>
                  <a:pt x="0" y="0"/>
                </a:lnTo>
                <a:lnTo>
                  <a:pt x="70104" y="0"/>
                </a:lnTo>
                <a:lnTo>
                  <a:pt x="123444" y="179832"/>
                </a:lnTo>
                <a:lnTo>
                  <a:pt x="176269" y="179832"/>
                </a:lnTo>
                <a:lnTo>
                  <a:pt x="155448" y="239268"/>
                </a:lnTo>
                <a:lnTo>
                  <a:pt x="144589" y="271272"/>
                </a:lnTo>
                <a:lnTo>
                  <a:pt x="136346" y="292608"/>
                </a:lnTo>
                <a:close/>
              </a:path>
              <a:path w="239395" h="342900">
                <a:moveTo>
                  <a:pt x="176269" y="179832"/>
                </a:moveTo>
                <a:lnTo>
                  <a:pt x="123444" y="179832"/>
                </a:lnTo>
                <a:lnTo>
                  <a:pt x="172212" y="0"/>
                </a:lnTo>
                <a:lnTo>
                  <a:pt x="239268" y="0"/>
                </a:lnTo>
                <a:lnTo>
                  <a:pt x="176269" y="179832"/>
                </a:lnTo>
                <a:close/>
              </a:path>
              <a:path w="239395" h="342900">
                <a:moveTo>
                  <a:pt x="62484" y="342900"/>
                </a:moveTo>
                <a:lnTo>
                  <a:pt x="41148" y="342900"/>
                </a:lnTo>
                <a:lnTo>
                  <a:pt x="33528" y="341376"/>
                </a:lnTo>
                <a:lnTo>
                  <a:pt x="33528" y="291084"/>
                </a:lnTo>
                <a:lnTo>
                  <a:pt x="41148" y="292608"/>
                </a:lnTo>
                <a:lnTo>
                  <a:pt x="136346" y="292608"/>
                </a:lnTo>
                <a:lnTo>
                  <a:pt x="110275" y="333255"/>
                </a:lnTo>
                <a:lnTo>
                  <a:pt x="82224" y="341780"/>
                </a:lnTo>
                <a:lnTo>
                  <a:pt x="62484" y="342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017424" y="1362247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189912" y="132172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311487" y="1308216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9528" y="117348"/>
                </a:lnTo>
                <a:lnTo>
                  <a:pt x="210002" y="118110"/>
                </a:lnTo>
                <a:lnTo>
                  <a:pt x="213550" y="124968"/>
                </a:lnTo>
                <a:lnTo>
                  <a:pt x="216241" y="131826"/>
                </a:lnTo>
                <a:lnTo>
                  <a:pt x="216429" y="132588"/>
                </a:lnTo>
                <a:lnTo>
                  <a:pt x="114300" y="132588"/>
                </a:lnTo>
                <a:lnTo>
                  <a:pt x="102584" y="133707"/>
                </a:lnTo>
                <a:lnTo>
                  <a:pt x="71723" y="158472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9528" y="117348"/>
                </a:moveTo>
                <a:lnTo>
                  <a:pt x="64008" y="117348"/>
                </a:lnTo>
                <a:lnTo>
                  <a:pt x="71151" y="107680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256" y="79795"/>
                </a:lnTo>
                <a:lnTo>
                  <a:pt x="183880" y="91749"/>
                </a:lnTo>
                <a:lnTo>
                  <a:pt x="209528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614" y="171640"/>
                </a:lnTo>
                <a:lnTo>
                  <a:pt x="135064" y="136969"/>
                </a:lnTo>
                <a:lnTo>
                  <a:pt x="114300" y="132588"/>
                </a:lnTo>
                <a:lnTo>
                  <a:pt x="216429" y="132588"/>
                </a:lnTo>
                <a:lnTo>
                  <a:pt x="219451" y="182999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488131" y="136224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41" y="163187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770" y="103632"/>
                </a:moveTo>
                <a:lnTo>
                  <a:pt x="172212" y="103632"/>
                </a:lnTo>
                <a:lnTo>
                  <a:pt x="171116" y="91892"/>
                </a:lnTo>
                <a:lnTo>
                  <a:pt x="168021" y="81724"/>
                </a:lnTo>
                <a:lnTo>
                  <a:pt x="129754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10">
                <a:moveTo>
                  <a:pt x="223314" y="207264"/>
                </a:moveTo>
                <a:lnTo>
                  <a:pt x="123444" y="207264"/>
                </a:lnTo>
                <a:lnTo>
                  <a:pt x="133421" y="206430"/>
                </a:lnTo>
                <a:lnTo>
                  <a:pt x="142684" y="204025"/>
                </a:lnTo>
                <a:lnTo>
                  <a:pt x="151090" y="200191"/>
                </a:lnTo>
                <a:lnTo>
                  <a:pt x="158496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664777" y="136224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7619" y="207264"/>
                </a:moveTo>
                <a:lnTo>
                  <a:pt x="118872" y="207264"/>
                </a:lnTo>
                <a:lnTo>
                  <a:pt x="127706" y="206954"/>
                </a:lnTo>
                <a:lnTo>
                  <a:pt x="135826" y="205930"/>
                </a:lnTo>
                <a:lnTo>
                  <a:pt x="143141" y="204025"/>
                </a:lnTo>
                <a:lnTo>
                  <a:pt x="149352" y="201168"/>
                </a:lnTo>
                <a:lnTo>
                  <a:pt x="156972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9513" y="156519"/>
                </a:lnTo>
                <a:lnTo>
                  <a:pt x="83820" y="150876"/>
                </a:lnTo>
                <a:lnTo>
                  <a:pt x="63793" y="145113"/>
                </a:lnTo>
                <a:lnTo>
                  <a:pt x="22860" y="124968"/>
                </a:lnTo>
                <a:lnTo>
                  <a:pt x="6096" y="82296"/>
                </a:lnTo>
                <a:lnTo>
                  <a:pt x="7810" y="65746"/>
                </a:lnTo>
                <a:lnTo>
                  <a:pt x="33528" y="24384"/>
                </a:lnTo>
                <a:lnTo>
                  <a:pt x="86248" y="1452"/>
                </a:lnTo>
                <a:lnTo>
                  <a:pt x="109728" y="0"/>
                </a:lnTo>
                <a:lnTo>
                  <a:pt x="131468" y="1142"/>
                </a:lnTo>
                <a:lnTo>
                  <a:pt x="168663" y="10286"/>
                </a:lnTo>
                <a:lnTo>
                  <a:pt x="207454" y="43434"/>
                </a:lnTo>
                <a:lnTo>
                  <a:pt x="210063" y="50292"/>
                </a:lnTo>
                <a:lnTo>
                  <a:pt x="109728" y="50292"/>
                </a:lnTo>
                <a:lnTo>
                  <a:pt x="100036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2134" y="98226"/>
                </a:lnTo>
                <a:lnTo>
                  <a:pt x="147828" y="103632"/>
                </a:lnTo>
                <a:lnTo>
                  <a:pt x="166092" y="108775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313" y="193333"/>
                </a:lnTo>
                <a:lnTo>
                  <a:pt x="217619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09728" y="50292"/>
                </a:lnTo>
                <a:lnTo>
                  <a:pt x="210063" y="50292"/>
                </a:lnTo>
                <a:lnTo>
                  <a:pt x="214193" y="61150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2776" y="257556"/>
                </a:moveTo>
                <a:lnTo>
                  <a:pt x="62674" y="251650"/>
                </a:lnTo>
                <a:lnTo>
                  <a:pt x="27432" y="233172"/>
                </a:lnTo>
                <a:lnTo>
                  <a:pt x="1714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355"/>
                </a:lnTo>
                <a:lnTo>
                  <a:pt x="67437" y="185166"/>
                </a:lnTo>
                <a:lnTo>
                  <a:pt x="103155" y="206430"/>
                </a:lnTo>
                <a:lnTo>
                  <a:pt x="118872" y="207264"/>
                </a:lnTo>
                <a:lnTo>
                  <a:pt x="217619" y="207264"/>
                </a:lnTo>
                <a:lnTo>
                  <a:pt x="217170" y="208597"/>
                </a:lnTo>
                <a:lnTo>
                  <a:pt x="181784" y="244697"/>
                </a:lnTo>
                <a:lnTo>
                  <a:pt x="139588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848697" y="1308216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870517" y="1366404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918315" y="1366404"/>
            <a:ext cx="141316" cy="166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077296" y="1362248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41" y="163187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770" y="103632"/>
                </a:moveTo>
                <a:lnTo>
                  <a:pt x="172212" y="103632"/>
                </a:lnTo>
                <a:lnTo>
                  <a:pt x="171116" y="91892"/>
                </a:lnTo>
                <a:lnTo>
                  <a:pt x="168021" y="81724"/>
                </a:lnTo>
                <a:lnTo>
                  <a:pt x="129754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10">
                <a:moveTo>
                  <a:pt x="223314" y="207264"/>
                </a:moveTo>
                <a:lnTo>
                  <a:pt x="123444" y="207264"/>
                </a:lnTo>
                <a:lnTo>
                  <a:pt x="133421" y="206430"/>
                </a:lnTo>
                <a:lnTo>
                  <a:pt x="142684" y="204025"/>
                </a:lnTo>
                <a:lnTo>
                  <a:pt x="151090" y="200191"/>
                </a:lnTo>
                <a:lnTo>
                  <a:pt x="158496" y="195072"/>
                </a:lnTo>
                <a:lnTo>
                  <a:pt x="163068" y="192024"/>
                </a:lnTo>
                <a:lnTo>
                  <a:pt x="167640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253941" y="1308216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5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5">
                <a:moveTo>
                  <a:pt x="99060" y="336804"/>
                </a:moveTo>
                <a:lnTo>
                  <a:pt x="61150" y="327850"/>
                </a:lnTo>
                <a:lnTo>
                  <a:pt x="28956" y="301752"/>
                </a:lnTo>
                <a:lnTo>
                  <a:pt x="7620" y="262699"/>
                </a:lnTo>
                <a:lnTo>
                  <a:pt x="0" y="213360"/>
                </a:lnTo>
                <a:lnTo>
                  <a:pt x="1738" y="183975"/>
                </a:lnTo>
                <a:lnTo>
                  <a:pt x="16073" y="134921"/>
                </a:lnTo>
                <a:lnTo>
                  <a:pt x="44076" y="99822"/>
                </a:lnTo>
                <a:lnTo>
                  <a:pt x="82319" y="81534"/>
                </a:lnTo>
                <a:lnTo>
                  <a:pt x="105156" y="79248"/>
                </a:lnTo>
                <a:lnTo>
                  <a:pt x="115395" y="79819"/>
                </a:lnTo>
                <a:lnTo>
                  <a:pt x="151828" y="935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37" y="135516"/>
                </a:lnTo>
                <a:lnTo>
                  <a:pt x="73247" y="166568"/>
                </a:lnTo>
                <a:lnTo>
                  <a:pt x="65532" y="208788"/>
                </a:lnTo>
                <a:lnTo>
                  <a:pt x="66389" y="225075"/>
                </a:lnTo>
                <a:lnTo>
                  <a:pt x="79248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306" y="305371"/>
                </a:lnTo>
                <a:lnTo>
                  <a:pt x="158115" y="313944"/>
                </a:lnTo>
                <a:lnTo>
                  <a:pt x="122682" y="334518"/>
                </a:lnTo>
                <a:lnTo>
                  <a:pt x="111299" y="336232"/>
                </a:lnTo>
                <a:lnTo>
                  <a:pt x="99060" y="336804"/>
                </a:lnTo>
                <a:close/>
              </a:path>
              <a:path w="234950" h="337185">
                <a:moveTo>
                  <a:pt x="234696" y="283464"/>
                </a:moveTo>
                <a:lnTo>
                  <a:pt x="117348" y="283464"/>
                </a:lnTo>
                <a:lnTo>
                  <a:pt x="129968" y="282297"/>
                </a:lnTo>
                <a:lnTo>
                  <a:pt x="140589" y="278701"/>
                </a:lnTo>
                <a:lnTo>
                  <a:pt x="167259" y="239839"/>
                </a:lnTo>
                <a:lnTo>
                  <a:pt x="170603" y="208788"/>
                </a:lnTo>
                <a:lnTo>
                  <a:pt x="169521" y="189166"/>
                </a:lnTo>
                <a:lnTo>
                  <a:pt x="150876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5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544887" y="1308216"/>
            <a:ext cx="170584" cy="224703"/>
          </a:xfrm>
          <a:custGeom>
            <a:avLst/>
            <a:gdLst/>
            <a:ahLst/>
            <a:cxnLst/>
            <a:rect l="l" t="t" r="r" b="b"/>
            <a:pathLst>
              <a:path w="250190" h="329564">
                <a:moveTo>
                  <a:pt x="68580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65473" y="1690"/>
                </a:lnTo>
                <a:lnTo>
                  <a:pt x="204954" y="14787"/>
                </a:lnTo>
                <a:lnTo>
                  <a:pt x="241533" y="56388"/>
                </a:lnTo>
                <a:lnTo>
                  <a:pt x="68580" y="56388"/>
                </a:lnTo>
                <a:lnTo>
                  <a:pt x="68580" y="153924"/>
                </a:lnTo>
                <a:lnTo>
                  <a:pt x="242316" y="153924"/>
                </a:lnTo>
                <a:lnTo>
                  <a:pt x="233219" y="172212"/>
                </a:lnTo>
                <a:lnTo>
                  <a:pt x="185356" y="204406"/>
                </a:lnTo>
                <a:lnTo>
                  <a:pt x="137160" y="210312"/>
                </a:lnTo>
                <a:lnTo>
                  <a:pt x="68580" y="210312"/>
                </a:lnTo>
                <a:lnTo>
                  <a:pt x="68580" y="329184"/>
                </a:lnTo>
                <a:close/>
              </a:path>
              <a:path w="250190" h="329564">
                <a:moveTo>
                  <a:pt x="242316" y="153924"/>
                </a:moveTo>
                <a:lnTo>
                  <a:pt x="131064" y="153924"/>
                </a:lnTo>
                <a:lnTo>
                  <a:pt x="141922" y="153090"/>
                </a:lnTo>
                <a:lnTo>
                  <a:pt x="151638" y="150685"/>
                </a:lnTo>
                <a:lnTo>
                  <a:pt x="180498" y="116228"/>
                </a:lnTo>
                <a:lnTo>
                  <a:pt x="181356" y="103632"/>
                </a:lnTo>
                <a:lnTo>
                  <a:pt x="180498" y="91916"/>
                </a:lnTo>
                <a:lnTo>
                  <a:pt x="151638" y="58864"/>
                </a:lnTo>
                <a:lnTo>
                  <a:pt x="131064" y="56388"/>
                </a:lnTo>
                <a:lnTo>
                  <a:pt x="241533" y="56388"/>
                </a:lnTo>
                <a:lnTo>
                  <a:pt x="242316" y="57912"/>
                </a:lnTo>
                <a:lnTo>
                  <a:pt x="247983" y="79057"/>
                </a:lnTo>
                <a:lnTo>
                  <a:pt x="249936" y="103632"/>
                </a:lnTo>
                <a:lnTo>
                  <a:pt x="247983" y="131064"/>
                </a:lnTo>
                <a:lnTo>
                  <a:pt x="242316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749588" y="1308216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76" y="117348"/>
                </a:lnTo>
                <a:lnTo>
                  <a:pt x="209121" y="118110"/>
                </a:lnTo>
                <a:lnTo>
                  <a:pt x="212598" y="124968"/>
                </a:lnTo>
                <a:lnTo>
                  <a:pt x="214931" y="131826"/>
                </a:lnTo>
                <a:lnTo>
                  <a:pt x="215095" y="13258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1080" y="158472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8576" y="117348"/>
                </a:moveTo>
                <a:lnTo>
                  <a:pt x="64008" y="117348"/>
                </a:lnTo>
                <a:lnTo>
                  <a:pt x="71151" y="107680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256" y="79795"/>
                </a:lnTo>
                <a:lnTo>
                  <a:pt x="183856" y="91749"/>
                </a:lnTo>
                <a:lnTo>
                  <a:pt x="208576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400" y="171640"/>
                </a:lnTo>
                <a:lnTo>
                  <a:pt x="135064" y="136969"/>
                </a:lnTo>
                <a:lnTo>
                  <a:pt x="114300" y="132588"/>
                </a:lnTo>
                <a:lnTo>
                  <a:pt x="215095" y="132588"/>
                </a:lnTo>
                <a:lnTo>
                  <a:pt x="219204" y="171640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929350" y="136224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221"/>
                </a:lnTo>
                <a:lnTo>
                  <a:pt x="30480" y="219456"/>
                </a:lnTo>
                <a:lnTo>
                  <a:pt x="7810" y="178498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216"/>
                </a:lnTo>
                <a:lnTo>
                  <a:pt x="95202" y="2309"/>
                </a:lnTo>
                <a:lnTo>
                  <a:pt x="124968" y="0"/>
                </a:lnTo>
                <a:lnTo>
                  <a:pt x="154066" y="2309"/>
                </a:lnTo>
                <a:lnTo>
                  <a:pt x="179451" y="9334"/>
                </a:lnTo>
                <a:lnTo>
                  <a:pt x="200834" y="21216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506"/>
                </a:lnTo>
                <a:lnTo>
                  <a:pt x="74533" y="83653"/>
                </a:lnTo>
                <a:lnTo>
                  <a:pt x="65532" y="128016"/>
                </a:lnTo>
                <a:lnTo>
                  <a:pt x="66627" y="145399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235" y="204216"/>
                </a:lnTo>
                <a:lnTo>
                  <a:pt x="217932" y="219456"/>
                </a:lnTo>
                <a:lnTo>
                  <a:pt x="200834" y="236339"/>
                </a:lnTo>
                <a:lnTo>
                  <a:pt x="179451" y="248221"/>
                </a:lnTo>
                <a:lnTo>
                  <a:pt x="154066" y="255246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235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0782"/>
                </a:lnTo>
                <a:lnTo>
                  <a:pt x="182880" y="128016"/>
                </a:lnTo>
                <a:lnTo>
                  <a:pt x="181998" y="111513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47"/>
                </a:lnTo>
                <a:lnTo>
                  <a:pt x="240601" y="178498"/>
                </a:lnTo>
                <a:lnTo>
                  <a:pt x="231052" y="200048"/>
                </a:lnTo>
                <a:lnTo>
                  <a:pt x="228235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7112230" y="1321723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55459" y="304276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5156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7223413" y="1362247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221"/>
                </a:lnTo>
                <a:lnTo>
                  <a:pt x="30480" y="219456"/>
                </a:lnTo>
                <a:lnTo>
                  <a:pt x="7810" y="178498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216"/>
                </a:lnTo>
                <a:lnTo>
                  <a:pt x="95202" y="2309"/>
                </a:lnTo>
                <a:lnTo>
                  <a:pt x="124968" y="0"/>
                </a:lnTo>
                <a:lnTo>
                  <a:pt x="154066" y="2309"/>
                </a:lnTo>
                <a:lnTo>
                  <a:pt x="179451" y="9334"/>
                </a:lnTo>
                <a:lnTo>
                  <a:pt x="200834" y="21216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506"/>
                </a:lnTo>
                <a:lnTo>
                  <a:pt x="74533" y="83653"/>
                </a:lnTo>
                <a:lnTo>
                  <a:pt x="65532" y="128016"/>
                </a:lnTo>
                <a:lnTo>
                  <a:pt x="66627" y="145399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40" y="204216"/>
                </a:lnTo>
                <a:lnTo>
                  <a:pt x="217932" y="219456"/>
                </a:lnTo>
                <a:lnTo>
                  <a:pt x="200834" y="236339"/>
                </a:lnTo>
                <a:lnTo>
                  <a:pt x="179451" y="248221"/>
                </a:lnTo>
                <a:lnTo>
                  <a:pt x="154066" y="255246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40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0782"/>
                </a:lnTo>
                <a:lnTo>
                  <a:pt x="182880" y="128016"/>
                </a:lnTo>
                <a:lnTo>
                  <a:pt x="181998" y="111513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47"/>
                </a:lnTo>
                <a:lnTo>
                  <a:pt x="241173" y="178498"/>
                </a:lnTo>
                <a:lnTo>
                  <a:pt x="231695" y="200048"/>
                </a:lnTo>
                <a:lnTo>
                  <a:pt x="228740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414606" y="1362247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7619" y="207264"/>
                </a:moveTo>
                <a:lnTo>
                  <a:pt x="117348" y="207264"/>
                </a:lnTo>
                <a:lnTo>
                  <a:pt x="126182" y="206954"/>
                </a:lnTo>
                <a:lnTo>
                  <a:pt x="134302" y="205930"/>
                </a:lnTo>
                <a:lnTo>
                  <a:pt x="141617" y="204025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6519"/>
                </a:lnTo>
                <a:lnTo>
                  <a:pt x="82296" y="150876"/>
                </a:lnTo>
                <a:lnTo>
                  <a:pt x="62293" y="145113"/>
                </a:lnTo>
                <a:lnTo>
                  <a:pt x="22860" y="124968"/>
                </a:lnTo>
                <a:lnTo>
                  <a:pt x="6096" y="82296"/>
                </a:lnTo>
                <a:lnTo>
                  <a:pt x="7572" y="65746"/>
                </a:lnTo>
                <a:lnTo>
                  <a:pt x="32004" y="24384"/>
                </a:lnTo>
                <a:lnTo>
                  <a:pt x="85367" y="1452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9248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6784"/>
                </a:lnTo>
                <a:lnTo>
                  <a:pt x="222313" y="193333"/>
                </a:lnTo>
                <a:lnTo>
                  <a:pt x="217619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2400" y="74676"/>
                </a:lnTo>
                <a:lnTo>
                  <a:pt x="146304" y="62484"/>
                </a:lnTo>
                <a:lnTo>
                  <a:pt x="139731" y="57364"/>
                </a:lnTo>
                <a:lnTo>
                  <a:pt x="131445" y="53530"/>
                </a:lnTo>
                <a:lnTo>
                  <a:pt x="121443" y="51125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2776" y="257556"/>
                </a:moveTo>
                <a:lnTo>
                  <a:pt x="62103" y="251650"/>
                </a:lnTo>
                <a:lnTo>
                  <a:pt x="27432" y="233172"/>
                </a:lnTo>
                <a:lnTo>
                  <a:pt x="1714" y="189023"/>
                </a:lnTo>
                <a:lnTo>
                  <a:pt x="0" y="170688"/>
                </a:lnTo>
                <a:lnTo>
                  <a:pt x="64008" y="170688"/>
                </a:lnTo>
                <a:lnTo>
                  <a:pt x="64555" y="178355"/>
                </a:lnTo>
                <a:lnTo>
                  <a:pt x="66103" y="185166"/>
                </a:lnTo>
                <a:lnTo>
                  <a:pt x="102489" y="206430"/>
                </a:lnTo>
                <a:lnTo>
                  <a:pt x="117348" y="207264"/>
                </a:lnTo>
                <a:lnTo>
                  <a:pt x="217619" y="207264"/>
                </a:lnTo>
                <a:lnTo>
                  <a:pt x="217170" y="20859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tatic01.nyt.com/images/2015/02/24/health/24faces_otherpeople/24faces_otherpeople-articleLarge.jpg?quality=75&amp;auto=webp&amp;disable=upscale">
            <a:extLst>
              <a:ext uri="{FF2B5EF4-FFF2-40B4-BE49-F238E27FC236}">
                <a16:creationId xmlns:a16="http://schemas.microsoft.com/office/drawing/2014/main" id="{9F63B3BF-B915-4F53-8ADA-4D4E7ED8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73" y="0"/>
            <a:ext cx="888725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88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785553"/>
            <a:ext cx="8868641" cy="402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E1992-BD3C-4304-B4DE-A9739E314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871537"/>
            <a:ext cx="88677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4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5877" y="352252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9624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126798" y="365760"/>
            <a:ext cx="0" cy="197427"/>
          </a:xfrm>
          <a:custGeom>
            <a:avLst/>
            <a:gdLst/>
            <a:ahLst/>
            <a:cxnLst/>
            <a:rect l="l" t="t" r="r" b="b"/>
            <a:pathLst>
              <a:path h="289559">
                <a:moveTo>
                  <a:pt x="0" y="0"/>
                </a:moveTo>
                <a:lnTo>
                  <a:pt x="0" y="289560"/>
                </a:lnTo>
              </a:path>
            </a:pathLst>
          </a:custGeom>
          <a:ln w="4419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206288" y="400050"/>
            <a:ext cx="217343" cy="163224"/>
          </a:xfrm>
          <a:custGeom>
            <a:avLst/>
            <a:gdLst/>
            <a:ahLst/>
            <a:cxnLst/>
            <a:rect l="l" t="t" r="r" b="b"/>
            <a:pathLst>
              <a:path w="318770" h="239394">
                <a:moveTo>
                  <a:pt x="111252" y="239268"/>
                </a:moveTo>
                <a:lnTo>
                  <a:pt x="70104" y="239268"/>
                </a:lnTo>
                <a:lnTo>
                  <a:pt x="0" y="0"/>
                </a:lnTo>
                <a:lnTo>
                  <a:pt x="44196" y="0"/>
                </a:lnTo>
                <a:lnTo>
                  <a:pt x="89916" y="187452"/>
                </a:lnTo>
                <a:lnTo>
                  <a:pt x="124418" y="187452"/>
                </a:lnTo>
                <a:lnTo>
                  <a:pt x="111252" y="239268"/>
                </a:lnTo>
                <a:close/>
              </a:path>
              <a:path w="318770" h="239394">
                <a:moveTo>
                  <a:pt x="124418" y="187452"/>
                </a:moveTo>
                <a:lnTo>
                  <a:pt x="89916" y="187452"/>
                </a:lnTo>
                <a:lnTo>
                  <a:pt x="137160" y="0"/>
                </a:lnTo>
                <a:lnTo>
                  <a:pt x="182880" y="0"/>
                </a:lnTo>
                <a:lnTo>
                  <a:pt x="195889" y="53340"/>
                </a:lnTo>
                <a:lnTo>
                  <a:pt x="158495" y="53340"/>
                </a:lnTo>
                <a:lnTo>
                  <a:pt x="124418" y="187452"/>
                </a:lnTo>
                <a:close/>
              </a:path>
              <a:path w="318770" h="239394">
                <a:moveTo>
                  <a:pt x="263593" y="187452"/>
                </a:moveTo>
                <a:lnTo>
                  <a:pt x="228600" y="187452"/>
                </a:lnTo>
                <a:lnTo>
                  <a:pt x="278892" y="0"/>
                </a:lnTo>
                <a:lnTo>
                  <a:pt x="318515" y="0"/>
                </a:lnTo>
                <a:lnTo>
                  <a:pt x="263593" y="187452"/>
                </a:lnTo>
                <a:close/>
              </a:path>
              <a:path w="318770" h="239394">
                <a:moveTo>
                  <a:pt x="248412" y="239268"/>
                </a:moveTo>
                <a:lnTo>
                  <a:pt x="207264" y="239268"/>
                </a:lnTo>
                <a:lnTo>
                  <a:pt x="158495" y="53340"/>
                </a:lnTo>
                <a:lnTo>
                  <a:pt x="195889" y="53340"/>
                </a:lnTo>
                <a:lnTo>
                  <a:pt x="228600" y="187452"/>
                </a:lnTo>
                <a:lnTo>
                  <a:pt x="263593" y="187452"/>
                </a:lnTo>
                <a:lnTo>
                  <a:pt x="248412" y="2392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439045" y="395894"/>
            <a:ext cx="150668" cy="17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97778" y="338743"/>
            <a:ext cx="143741" cy="229899"/>
          </a:xfrm>
          <a:custGeom>
            <a:avLst/>
            <a:gdLst/>
            <a:ahLst/>
            <a:cxnLst/>
            <a:rect l="l" t="t" r="r" b="b"/>
            <a:pathLst>
              <a:path w="210820" h="337184">
                <a:moveTo>
                  <a:pt x="167046" y="301752"/>
                </a:moveTo>
                <a:lnTo>
                  <a:pt x="108204" y="301752"/>
                </a:lnTo>
                <a:lnTo>
                  <a:pt x="121348" y="300085"/>
                </a:lnTo>
                <a:lnTo>
                  <a:pt x="133350" y="295275"/>
                </a:lnTo>
                <a:lnTo>
                  <a:pt x="161925" y="263628"/>
                </a:lnTo>
                <a:lnTo>
                  <a:pt x="172212" y="207264"/>
                </a:lnTo>
                <a:lnTo>
                  <a:pt x="171069" y="186070"/>
                </a:lnTo>
                <a:lnTo>
                  <a:pt x="153924" y="140208"/>
                </a:lnTo>
                <a:lnTo>
                  <a:pt x="121348" y="120062"/>
                </a:lnTo>
                <a:lnTo>
                  <a:pt x="108204" y="118872"/>
                </a:lnTo>
                <a:lnTo>
                  <a:pt x="170688" y="118872"/>
                </a:lnTo>
                <a:lnTo>
                  <a:pt x="170688" y="0"/>
                </a:lnTo>
                <a:lnTo>
                  <a:pt x="210312" y="0"/>
                </a:lnTo>
                <a:lnTo>
                  <a:pt x="210312" y="294132"/>
                </a:lnTo>
                <a:lnTo>
                  <a:pt x="172212" y="294132"/>
                </a:lnTo>
                <a:lnTo>
                  <a:pt x="167046" y="301752"/>
                </a:lnTo>
                <a:close/>
              </a:path>
              <a:path w="210820" h="337184">
                <a:moveTo>
                  <a:pt x="96012" y="336804"/>
                </a:moveTo>
                <a:lnTo>
                  <a:pt x="43505" y="317515"/>
                </a:lnTo>
                <a:lnTo>
                  <a:pt x="16073" y="284726"/>
                </a:lnTo>
                <a:lnTo>
                  <a:pt x="1738" y="239625"/>
                </a:lnTo>
                <a:lnTo>
                  <a:pt x="0" y="213360"/>
                </a:lnTo>
                <a:lnTo>
                  <a:pt x="1476" y="187928"/>
                </a:lnTo>
                <a:lnTo>
                  <a:pt x="14144" y="142208"/>
                </a:lnTo>
                <a:lnTo>
                  <a:pt x="40147" y="105036"/>
                </a:lnTo>
                <a:lnTo>
                  <a:pt x="77771" y="86129"/>
                </a:lnTo>
                <a:lnTo>
                  <a:pt x="100584" y="83820"/>
                </a:lnTo>
                <a:lnTo>
                  <a:pt x="113728" y="84415"/>
                </a:lnTo>
                <a:lnTo>
                  <a:pt x="152042" y="98512"/>
                </a:lnTo>
                <a:lnTo>
                  <a:pt x="170688" y="118872"/>
                </a:lnTo>
                <a:lnTo>
                  <a:pt x="108204" y="118872"/>
                </a:lnTo>
                <a:lnTo>
                  <a:pt x="93940" y="120300"/>
                </a:lnTo>
                <a:lnTo>
                  <a:pt x="59436" y="141732"/>
                </a:lnTo>
                <a:lnTo>
                  <a:pt x="42291" y="188880"/>
                </a:lnTo>
                <a:lnTo>
                  <a:pt x="41148" y="210312"/>
                </a:lnTo>
                <a:lnTo>
                  <a:pt x="42029" y="228909"/>
                </a:lnTo>
                <a:lnTo>
                  <a:pt x="56388" y="275844"/>
                </a:lnTo>
                <a:lnTo>
                  <a:pt x="91963" y="300061"/>
                </a:lnTo>
                <a:lnTo>
                  <a:pt x="108204" y="301752"/>
                </a:lnTo>
                <a:lnTo>
                  <a:pt x="167046" y="301752"/>
                </a:lnTo>
                <a:lnTo>
                  <a:pt x="165044" y="304704"/>
                </a:lnTo>
                <a:lnTo>
                  <a:pt x="129230" y="331017"/>
                </a:lnTo>
                <a:lnTo>
                  <a:pt x="108037" y="336208"/>
                </a:lnTo>
                <a:lnTo>
                  <a:pt x="96012" y="336804"/>
                </a:lnTo>
                <a:close/>
              </a:path>
              <a:path w="210820" h="337184">
                <a:moveTo>
                  <a:pt x="210312" y="329184"/>
                </a:moveTo>
                <a:lnTo>
                  <a:pt x="172212" y="329184"/>
                </a:lnTo>
                <a:lnTo>
                  <a:pt x="172212" y="294132"/>
                </a:lnTo>
                <a:lnTo>
                  <a:pt x="210312" y="294132"/>
                </a:lnTo>
                <a:lnTo>
                  <a:pt x="210312" y="32918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896245" y="400050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268"/>
                </a:lnTo>
              </a:path>
            </a:pathLst>
          </a:custGeom>
          <a:ln w="39624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882736" y="338743"/>
            <a:ext cx="27276" cy="30307"/>
          </a:xfrm>
          <a:custGeom>
            <a:avLst/>
            <a:gdLst/>
            <a:ahLst/>
            <a:cxnLst/>
            <a:rect l="l" t="t" r="r" b="b"/>
            <a:pathLst>
              <a:path w="40004" h="44450">
                <a:moveTo>
                  <a:pt x="39624" y="44196"/>
                </a:moveTo>
                <a:lnTo>
                  <a:pt x="0" y="44196"/>
                </a:lnTo>
                <a:lnTo>
                  <a:pt x="0" y="0"/>
                </a:lnTo>
                <a:lnTo>
                  <a:pt x="39624" y="0"/>
                </a:lnTo>
                <a:lnTo>
                  <a:pt x="39624" y="441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935729" y="336665"/>
            <a:ext cx="77066" cy="226868"/>
          </a:xfrm>
          <a:custGeom>
            <a:avLst/>
            <a:gdLst/>
            <a:ahLst/>
            <a:cxnLst/>
            <a:rect l="l" t="t" r="r" b="b"/>
            <a:pathLst>
              <a:path w="113029" h="332740">
                <a:moveTo>
                  <a:pt x="73152" y="92964"/>
                </a:moveTo>
                <a:lnTo>
                  <a:pt x="33528" y="92964"/>
                </a:lnTo>
                <a:lnTo>
                  <a:pt x="33528" y="54864"/>
                </a:lnTo>
                <a:lnTo>
                  <a:pt x="51220" y="10929"/>
                </a:lnTo>
                <a:lnTo>
                  <a:pt x="96012" y="0"/>
                </a:lnTo>
                <a:lnTo>
                  <a:pt x="109728" y="0"/>
                </a:lnTo>
                <a:lnTo>
                  <a:pt x="112776" y="1524"/>
                </a:lnTo>
                <a:lnTo>
                  <a:pt x="112776" y="36576"/>
                </a:lnTo>
                <a:lnTo>
                  <a:pt x="86868" y="36576"/>
                </a:lnTo>
                <a:lnTo>
                  <a:pt x="79248" y="39624"/>
                </a:lnTo>
                <a:lnTo>
                  <a:pt x="77724" y="45720"/>
                </a:lnTo>
                <a:lnTo>
                  <a:pt x="75723" y="52030"/>
                </a:lnTo>
                <a:lnTo>
                  <a:pt x="74295" y="61912"/>
                </a:lnTo>
                <a:lnTo>
                  <a:pt x="73437" y="75509"/>
                </a:lnTo>
                <a:lnTo>
                  <a:pt x="73152" y="92964"/>
                </a:lnTo>
                <a:close/>
              </a:path>
              <a:path w="113029" h="332740">
                <a:moveTo>
                  <a:pt x="112776" y="124968"/>
                </a:moveTo>
                <a:lnTo>
                  <a:pt x="0" y="124968"/>
                </a:lnTo>
                <a:lnTo>
                  <a:pt x="0" y="92964"/>
                </a:lnTo>
                <a:lnTo>
                  <a:pt x="112776" y="92964"/>
                </a:lnTo>
                <a:lnTo>
                  <a:pt x="112776" y="124968"/>
                </a:lnTo>
                <a:close/>
              </a:path>
              <a:path w="113029" h="332740">
                <a:moveTo>
                  <a:pt x="73152" y="332232"/>
                </a:moveTo>
                <a:lnTo>
                  <a:pt x="33528" y="332232"/>
                </a:lnTo>
                <a:lnTo>
                  <a:pt x="33528" y="124968"/>
                </a:lnTo>
                <a:lnTo>
                  <a:pt x="73152" y="124968"/>
                </a:lnTo>
                <a:lnTo>
                  <a:pt x="73152" y="3322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016778" y="336665"/>
            <a:ext cx="77066" cy="226868"/>
          </a:xfrm>
          <a:custGeom>
            <a:avLst/>
            <a:gdLst/>
            <a:ahLst/>
            <a:cxnLst/>
            <a:rect l="l" t="t" r="r" b="b"/>
            <a:pathLst>
              <a:path w="113029" h="332740">
                <a:moveTo>
                  <a:pt x="73152" y="92964"/>
                </a:moveTo>
                <a:lnTo>
                  <a:pt x="33528" y="92964"/>
                </a:lnTo>
                <a:lnTo>
                  <a:pt x="33528" y="54864"/>
                </a:lnTo>
                <a:lnTo>
                  <a:pt x="51220" y="10929"/>
                </a:lnTo>
                <a:lnTo>
                  <a:pt x="96012" y="0"/>
                </a:lnTo>
                <a:lnTo>
                  <a:pt x="109728" y="0"/>
                </a:lnTo>
                <a:lnTo>
                  <a:pt x="112776" y="1524"/>
                </a:lnTo>
                <a:lnTo>
                  <a:pt x="112776" y="36576"/>
                </a:lnTo>
                <a:lnTo>
                  <a:pt x="86868" y="36576"/>
                </a:lnTo>
                <a:lnTo>
                  <a:pt x="79248" y="39624"/>
                </a:lnTo>
                <a:lnTo>
                  <a:pt x="77724" y="45720"/>
                </a:lnTo>
                <a:lnTo>
                  <a:pt x="75723" y="52030"/>
                </a:lnTo>
                <a:lnTo>
                  <a:pt x="74295" y="61912"/>
                </a:lnTo>
                <a:lnTo>
                  <a:pt x="73437" y="75509"/>
                </a:lnTo>
                <a:lnTo>
                  <a:pt x="73152" y="92964"/>
                </a:lnTo>
                <a:close/>
              </a:path>
              <a:path w="113029" h="332740">
                <a:moveTo>
                  <a:pt x="112776" y="124968"/>
                </a:moveTo>
                <a:lnTo>
                  <a:pt x="0" y="124968"/>
                </a:lnTo>
                <a:lnTo>
                  <a:pt x="0" y="92964"/>
                </a:lnTo>
                <a:lnTo>
                  <a:pt x="112776" y="92964"/>
                </a:lnTo>
                <a:lnTo>
                  <a:pt x="112776" y="124968"/>
                </a:lnTo>
                <a:close/>
              </a:path>
              <a:path w="113029" h="332740">
                <a:moveTo>
                  <a:pt x="73152" y="332232"/>
                </a:moveTo>
                <a:lnTo>
                  <a:pt x="33528" y="332232"/>
                </a:lnTo>
                <a:lnTo>
                  <a:pt x="33528" y="124968"/>
                </a:lnTo>
                <a:lnTo>
                  <a:pt x="73152" y="124968"/>
                </a:lnTo>
                <a:lnTo>
                  <a:pt x="73152" y="3322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10297" y="395894"/>
            <a:ext cx="148590" cy="172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293177" y="395893"/>
            <a:ext cx="78971" cy="167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386695" y="395894"/>
            <a:ext cx="148590" cy="172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69575" y="395893"/>
            <a:ext cx="133004" cy="167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726477" y="356408"/>
            <a:ext cx="77066" cy="209117"/>
          </a:xfrm>
          <a:custGeom>
            <a:avLst/>
            <a:gdLst/>
            <a:ahLst/>
            <a:cxnLst/>
            <a:rect l="l" t="t" r="r" b="b"/>
            <a:pathLst>
              <a:path w="113029" h="306705">
                <a:moveTo>
                  <a:pt x="73152" y="64008"/>
                </a:moveTo>
                <a:lnTo>
                  <a:pt x="33528" y="64008"/>
                </a:lnTo>
                <a:lnTo>
                  <a:pt x="33528" y="0"/>
                </a:lnTo>
                <a:lnTo>
                  <a:pt x="73152" y="0"/>
                </a:lnTo>
                <a:lnTo>
                  <a:pt x="73152" y="64008"/>
                </a:lnTo>
                <a:close/>
              </a:path>
              <a:path w="113029" h="306705">
                <a:moveTo>
                  <a:pt x="112776" y="99060"/>
                </a:moveTo>
                <a:lnTo>
                  <a:pt x="0" y="99060"/>
                </a:lnTo>
                <a:lnTo>
                  <a:pt x="0" y="64008"/>
                </a:lnTo>
                <a:lnTo>
                  <a:pt x="112776" y="64008"/>
                </a:lnTo>
                <a:lnTo>
                  <a:pt x="112776" y="99060"/>
                </a:lnTo>
                <a:close/>
              </a:path>
              <a:path w="113029" h="306705">
                <a:moveTo>
                  <a:pt x="92964" y="306324"/>
                </a:moveTo>
                <a:lnTo>
                  <a:pt x="82296" y="306324"/>
                </a:lnTo>
                <a:lnTo>
                  <a:pt x="69484" y="305442"/>
                </a:lnTo>
                <a:lnTo>
                  <a:pt x="36004" y="275082"/>
                </a:lnTo>
                <a:lnTo>
                  <a:pt x="33528" y="254508"/>
                </a:lnTo>
                <a:lnTo>
                  <a:pt x="33528" y="99060"/>
                </a:lnTo>
                <a:lnTo>
                  <a:pt x="73152" y="99060"/>
                </a:lnTo>
                <a:lnTo>
                  <a:pt x="73152" y="260603"/>
                </a:lnTo>
                <a:lnTo>
                  <a:pt x="76200" y="265176"/>
                </a:lnTo>
                <a:lnTo>
                  <a:pt x="85344" y="269748"/>
                </a:lnTo>
                <a:lnTo>
                  <a:pt x="91440" y="271272"/>
                </a:lnTo>
                <a:lnTo>
                  <a:pt x="112776" y="271272"/>
                </a:lnTo>
                <a:lnTo>
                  <a:pt x="112776" y="303276"/>
                </a:lnTo>
                <a:lnTo>
                  <a:pt x="108204" y="303276"/>
                </a:lnTo>
                <a:lnTo>
                  <a:pt x="103632" y="304800"/>
                </a:lnTo>
                <a:lnTo>
                  <a:pt x="99060" y="304800"/>
                </a:lnTo>
                <a:lnTo>
                  <a:pt x="92964" y="306324"/>
                </a:lnTo>
                <a:close/>
              </a:path>
              <a:path w="113029" h="306705">
                <a:moveTo>
                  <a:pt x="112776" y="271272"/>
                </a:moveTo>
                <a:lnTo>
                  <a:pt x="105156" y="271272"/>
                </a:lnTo>
                <a:lnTo>
                  <a:pt x="106680" y="269748"/>
                </a:lnTo>
                <a:lnTo>
                  <a:pt x="112776" y="269748"/>
                </a:lnTo>
                <a:lnTo>
                  <a:pt x="112776" y="2712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01046" y="336665"/>
            <a:ext cx="129886" cy="226868"/>
          </a:xfrm>
          <a:custGeom>
            <a:avLst/>
            <a:gdLst/>
            <a:ahLst/>
            <a:cxnLst/>
            <a:rect l="l" t="t" r="r" b="b"/>
            <a:pathLst>
              <a:path w="190500" h="332740">
                <a:moveTo>
                  <a:pt x="73152" y="92964"/>
                </a:moveTo>
                <a:lnTo>
                  <a:pt x="33528" y="92964"/>
                </a:lnTo>
                <a:lnTo>
                  <a:pt x="33528" y="54864"/>
                </a:lnTo>
                <a:lnTo>
                  <a:pt x="50363" y="10929"/>
                </a:lnTo>
                <a:lnTo>
                  <a:pt x="96012" y="0"/>
                </a:lnTo>
                <a:lnTo>
                  <a:pt x="109728" y="0"/>
                </a:lnTo>
                <a:lnTo>
                  <a:pt x="112776" y="1524"/>
                </a:lnTo>
                <a:lnTo>
                  <a:pt x="112776" y="36576"/>
                </a:lnTo>
                <a:lnTo>
                  <a:pt x="85344" y="36576"/>
                </a:lnTo>
                <a:lnTo>
                  <a:pt x="79248" y="39624"/>
                </a:lnTo>
                <a:lnTo>
                  <a:pt x="76200" y="45720"/>
                </a:lnTo>
                <a:lnTo>
                  <a:pt x="75080" y="52030"/>
                </a:lnTo>
                <a:lnTo>
                  <a:pt x="74104" y="61912"/>
                </a:lnTo>
                <a:lnTo>
                  <a:pt x="73413" y="75509"/>
                </a:lnTo>
                <a:lnTo>
                  <a:pt x="73152" y="92964"/>
                </a:lnTo>
                <a:close/>
              </a:path>
              <a:path w="190500" h="332740">
                <a:moveTo>
                  <a:pt x="112776" y="124968"/>
                </a:moveTo>
                <a:lnTo>
                  <a:pt x="0" y="124968"/>
                </a:lnTo>
                <a:lnTo>
                  <a:pt x="0" y="92964"/>
                </a:lnTo>
                <a:lnTo>
                  <a:pt x="112776" y="92964"/>
                </a:lnTo>
                <a:lnTo>
                  <a:pt x="112776" y="124968"/>
                </a:lnTo>
                <a:close/>
              </a:path>
              <a:path w="190500" h="332740">
                <a:moveTo>
                  <a:pt x="73152" y="332232"/>
                </a:moveTo>
                <a:lnTo>
                  <a:pt x="33528" y="332232"/>
                </a:lnTo>
                <a:lnTo>
                  <a:pt x="33528" y="124968"/>
                </a:lnTo>
                <a:lnTo>
                  <a:pt x="73152" y="124968"/>
                </a:lnTo>
                <a:lnTo>
                  <a:pt x="73152" y="332232"/>
                </a:lnTo>
                <a:close/>
              </a:path>
              <a:path w="190500" h="332740">
                <a:moveTo>
                  <a:pt x="190500" y="47244"/>
                </a:moveTo>
                <a:lnTo>
                  <a:pt x="150876" y="47244"/>
                </a:lnTo>
                <a:lnTo>
                  <a:pt x="150876" y="3048"/>
                </a:lnTo>
                <a:lnTo>
                  <a:pt x="190500" y="3048"/>
                </a:lnTo>
                <a:lnTo>
                  <a:pt x="190500" y="47244"/>
                </a:lnTo>
                <a:close/>
              </a:path>
              <a:path w="190500" h="332740">
                <a:moveTo>
                  <a:pt x="190500" y="332232"/>
                </a:moveTo>
                <a:lnTo>
                  <a:pt x="150876" y="332232"/>
                </a:lnTo>
                <a:lnTo>
                  <a:pt x="150876" y="92964"/>
                </a:lnTo>
                <a:lnTo>
                  <a:pt x="190500" y="92964"/>
                </a:lnTo>
                <a:lnTo>
                  <a:pt x="190500" y="3322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085484" y="33770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41148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124449" y="356408"/>
            <a:ext cx="77066" cy="209117"/>
          </a:xfrm>
          <a:custGeom>
            <a:avLst/>
            <a:gdLst/>
            <a:ahLst/>
            <a:cxnLst/>
            <a:rect l="l" t="t" r="r" b="b"/>
            <a:pathLst>
              <a:path w="113029" h="306705">
                <a:moveTo>
                  <a:pt x="73152" y="64008"/>
                </a:moveTo>
                <a:lnTo>
                  <a:pt x="33528" y="64008"/>
                </a:lnTo>
                <a:lnTo>
                  <a:pt x="33528" y="0"/>
                </a:lnTo>
                <a:lnTo>
                  <a:pt x="73152" y="0"/>
                </a:lnTo>
                <a:lnTo>
                  <a:pt x="73152" y="64008"/>
                </a:lnTo>
                <a:close/>
              </a:path>
              <a:path w="113029" h="306705">
                <a:moveTo>
                  <a:pt x="112776" y="99060"/>
                </a:moveTo>
                <a:lnTo>
                  <a:pt x="0" y="99060"/>
                </a:lnTo>
                <a:lnTo>
                  <a:pt x="0" y="64008"/>
                </a:lnTo>
                <a:lnTo>
                  <a:pt x="112776" y="64008"/>
                </a:lnTo>
                <a:lnTo>
                  <a:pt x="112776" y="99060"/>
                </a:lnTo>
                <a:close/>
              </a:path>
              <a:path w="113029" h="306705">
                <a:moveTo>
                  <a:pt x="94488" y="306324"/>
                </a:moveTo>
                <a:lnTo>
                  <a:pt x="82296" y="306324"/>
                </a:lnTo>
                <a:lnTo>
                  <a:pt x="69699" y="305442"/>
                </a:lnTo>
                <a:lnTo>
                  <a:pt x="36576" y="275082"/>
                </a:lnTo>
                <a:lnTo>
                  <a:pt x="33528" y="254508"/>
                </a:lnTo>
                <a:lnTo>
                  <a:pt x="33528" y="99060"/>
                </a:lnTo>
                <a:lnTo>
                  <a:pt x="73152" y="99060"/>
                </a:lnTo>
                <a:lnTo>
                  <a:pt x="73152" y="260603"/>
                </a:lnTo>
                <a:lnTo>
                  <a:pt x="76200" y="265176"/>
                </a:lnTo>
                <a:lnTo>
                  <a:pt x="85344" y="269748"/>
                </a:lnTo>
                <a:lnTo>
                  <a:pt x="91440" y="271272"/>
                </a:lnTo>
                <a:lnTo>
                  <a:pt x="112776" y="271272"/>
                </a:lnTo>
                <a:lnTo>
                  <a:pt x="112776" y="303276"/>
                </a:lnTo>
                <a:lnTo>
                  <a:pt x="108204" y="303276"/>
                </a:lnTo>
                <a:lnTo>
                  <a:pt x="103632" y="304800"/>
                </a:lnTo>
                <a:lnTo>
                  <a:pt x="99060" y="304800"/>
                </a:lnTo>
                <a:lnTo>
                  <a:pt x="94488" y="306324"/>
                </a:lnTo>
                <a:close/>
              </a:path>
              <a:path w="113029" h="306705">
                <a:moveTo>
                  <a:pt x="112776" y="271272"/>
                </a:moveTo>
                <a:lnTo>
                  <a:pt x="105156" y="271272"/>
                </a:lnTo>
                <a:lnTo>
                  <a:pt x="108204" y="269748"/>
                </a:lnTo>
                <a:lnTo>
                  <a:pt x="112776" y="269748"/>
                </a:lnTo>
                <a:lnTo>
                  <a:pt x="112776" y="2712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219007" y="395894"/>
            <a:ext cx="148590" cy="172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01887" y="395893"/>
            <a:ext cx="78971" cy="167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495406" y="395894"/>
            <a:ext cx="135081" cy="1724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745826" y="395893"/>
            <a:ext cx="143741" cy="232930"/>
          </a:xfrm>
          <a:custGeom>
            <a:avLst/>
            <a:gdLst/>
            <a:ahLst/>
            <a:cxnLst/>
            <a:rect l="l" t="t" r="r" b="b"/>
            <a:pathLst>
              <a:path w="210820" h="341630">
                <a:moveTo>
                  <a:pt x="83515" y="38100"/>
                </a:moveTo>
                <a:lnTo>
                  <a:pt x="38100" y="38100"/>
                </a:lnTo>
                <a:lnTo>
                  <a:pt x="44076" y="30408"/>
                </a:lnTo>
                <a:lnTo>
                  <a:pt x="74842" y="7072"/>
                </a:lnTo>
                <a:lnTo>
                  <a:pt x="112776" y="0"/>
                </a:lnTo>
                <a:lnTo>
                  <a:pt x="132492" y="1762"/>
                </a:lnTo>
                <a:lnTo>
                  <a:pt x="150495" y="7238"/>
                </a:lnTo>
                <a:lnTo>
                  <a:pt x="166782" y="16716"/>
                </a:lnTo>
                <a:lnTo>
                  <a:pt x="181356" y="30479"/>
                </a:lnTo>
                <a:lnTo>
                  <a:pt x="184730" y="35051"/>
                </a:lnTo>
                <a:lnTo>
                  <a:pt x="103632" y="35051"/>
                </a:lnTo>
                <a:lnTo>
                  <a:pt x="84510" y="37623"/>
                </a:lnTo>
                <a:lnTo>
                  <a:pt x="83515" y="38100"/>
                </a:lnTo>
                <a:close/>
              </a:path>
              <a:path w="210820" h="341630">
                <a:moveTo>
                  <a:pt x="39624" y="341376"/>
                </a:moveTo>
                <a:lnTo>
                  <a:pt x="0" y="341376"/>
                </a:lnTo>
                <a:lnTo>
                  <a:pt x="0" y="6095"/>
                </a:lnTo>
                <a:lnTo>
                  <a:pt x="38100" y="6095"/>
                </a:lnTo>
                <a:lnTo>
                  <a:pt x="38100" y="38100"/>
                </a:lnTo>
                <a:lnTo>
                  <a:pt x="83515" y="38100"/>
                </a:lnTo>
                <a:lnTo>
                  <a:pt x="45720" y="76199"/>
                </a:lnTo>
                <a:lnTo>
                  <a:pt x="38647" y="116276"/>
                </a:lnTo>
                <a:lnTo>
                  <a:pt x="38100" y="132587"/>
                </a:lnTo>
                <a:lnTo>
                  <a:pt x="38647" y="145970"/>
                </a:lnTo>
                <a:lnTo>
                  <a:pt x="55411" y="196715"/>
                </a:lnTo>
                <a:lnTo>
                  <a:pt x="103632" y="217931"/>
                </a:lnTo>
                <a:lnTo>
                  <a:pt x="39624" y="217931"/>
                </a:lnTo>
                <a:lnTo>
                  <a:pt x="39624" y="341376"/>
                </a:lnTo>
                <a:close/>
              </a:path>
              <a:path w="210820" h="341630">
                <a:moveTo>
                  <a:pt x="108204" y="252983"/>
                </a:moveTo>
                <a:lnTo>
                  <a:pt x="63973" y="240768"/>
                </a:lnTo>
                <a:lnTo>
                  <a:pt x="39624" y="217931"/>
                </a:lnTo>
                <a:lnTo>
                  <a:pt x="103632" y="217931"/>
                </a:lnTo>
                <a:lnTo>
                  <a:pt x="116800" y="216479"/>
                </a:lnTo>
                <a:lnTo>
                  <a:pt x="150876" y="193547"/>
                </a:lnTo>
                <a:lnTo>
                  <a:pt x="168021" y="145113"/>
                </a:lnTo>
                <a:lnTo>
                  <a:pt x="169164" y="123443"/>
                </a:lnTo>
                <a:lnTo>
                  <a:pt x="168592" y="109394"/>
                </a:lnTo>
                <a:lnTo>
                  <a:pt x="151209" y="56911"/>
                </a:lnTo>
                <a:lnTo>
                  <a:pt x="103632" y="35051"/>
                </a:lnTo>
                <a:lnTo>
                  <a:pt x="184730" y="35051"/>
                </a:lnTo>
                <a:lnTo>
                  <a:pt x="194238" y="47934"/>
                </a:lnTo>
                <a:lnTo>
                  <a:pt x="203263" y="68389"/>
                </a:lnTo>
                <a:lnTo>
                  <a:pt x="208573" y="91987"/>
                </a:lnTo>
                <a:lnTo>
                  <a:pt x="210312" y="118871"/>
                </a:lnTo>
                <a:lnTo>
                  <a:pt x="207740" y="155781"/>
                </a:lnTo>
                <a:lnTo>
                  <a:pt x="187166" y="211883"/>
                </a:lnTo>
                <a:lnTo>
                  <a:pt x="155728" y="240791"/>
                </a:lnTo>
                <a:lnTo>
                  <a:pt x="125015" y="251579"/>
                </a:lnTo>
                <a:lnTo>
                  <a:pt x="108204" y="252983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921432" y="395893"/>
            <a:ext cx="78971" cy="167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014950" y="395894"/>
            <a:ext cx="150668" cy="172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187439" y="338743"/>
            <a:ext cx="143741" cy="229899"/>
          </a:xfrm>
          <a:custGeom>
            <a:avLst/>
            <a:gdLst/>
            <a:ahLst/>
            <a:cxnLst/>
            <a:rect l="l" t="t" r="r" b="b"/>
            <a:pathLst>
              <a:path w="210820" h="337184">
                <a:moveTo>
                  <a:pt x="166891" y="301752"/>
                </a:moveTo>
                <a:lnTo>
                  <a:pt x="108204" y="301752"/>
                </a:lnTo>
                <a:lnTo>
                  <a:pt x="121348" y="300085"/>
                </a:lnTo>
                <a:lnTo>
                  <a:pt x="133350" y="295275"/>
                </a:lnTo>
                <a:lnTo>
                  <a:pt x="161925" y="263628"/>
                </a:lnTo>
                <a:lnTo>
                  <a:pt x="172212" y="207264"/>
                </a:lnTo>
                <a:lnTo>
                  <a:pt x="171045" y="186070"/>
                </a:lnTo>
                <a:lnTo>
                  <a:pt x="152400" y="140208"/>
                </a:lnTo>
                <a:lnTo>
                  <a:pt x="108204" y="118872"/>
                </a:lnTo>
                <a:lnTo>
                  <a:pt x="170688" y="118872"/>
                </a:lnTo>
                <a:lnTo>
                  <a:pt x="170688" y="0"/>
                </a:lnTo>
                <a:lnTo>
                  <a:pt x="210312" y="0"/>
                </a:lnTo>
                <a:lnTo>
                  <a:pt x="210312" y="294132"/>
                </a:lnTo>
                <a:lnTo>
                  <a:pt x="172212" y="294132"/>
                </a:lnTo>
                <a:lnTo>
                  <a:pt x="166891" y="301752"/>
                </a:lnTo>
                <a:close/>
              </a:path>
              <a:path w="210820" h="337184">
                <a:moveTo>
                  <a:pt x="96012" y="336804"/>
                </a:moveTo>
                <a:lnTo>
                  <a:pt x="42862" y="317515"/>
                </a:lnTo>
                <a:lnTo>
                  <a:pt x="15430" y="284726"/>
                </a:lnTo>
                <a:lnTo>
                  <a:pt x="1714" y="239625"/>
                </a:lnTo>
                <a:lnTo>
                  <a:pt x="0" y="213360"/>
                </a:lnTo>
                <a:lnTo>
                  <a:pt x="1476" y="187928"/>
                </a:lnTo>
                <a:lnTo>
                  <a:pt x="14144" y="142208"/>
                </a:lnTo>
                <a:lnTo>
                  <a:pt x="40147" y="105036"/>
                </a:lnTo>
                <a:lnTo>
                  <a:pt x="77771" y="86129"/>
                </a:lnTo>
                <a:lnTo>
                  <a:pt x="100584" y="83820"/>
                </a:lnTo>
                <a:lnTo>
                  <a:pt x="113728" y="84415"/>
                </a:lnTo>
                <a:lnTo>
                  <a:pt x="151399" y="98512"/>
                </a:lnTo>
                <a:lnTo>
                  <a:pt x="170688" y="118872"/>
                </a:lnTo>
                <a:lnTo>
                  <a:pt x="108204" y="118872"/>
                </a:lnTo>
                <a:lnTo>
                  <a:pt x="93940" y="120300"/>
                </a:lnTo>
                <a:lnTo>
                  <a:pt x="59436" y="141732"/>
                </a:lnTo>
                <a:lnTo>
                  <a:pt x="42291" y="188880"/>
                </a:lnTo>
                <a:lnTo>
                  <a:pt x="41148" y="210312"/>
                </a:lnTo>
                <a:lnTo>
                  <a:pt x="42029" y="228909"/>
                </a:lnTo>
                <a:lnTo>
                  <a:pt x="56388" y="275844"/>
                </a:lnTo>
                <a:lnTo>
                  <a:pt x="91320" y="300061"/>
                </a:lnTo>
                <a:lnTo>
                  <a:pt x="108204" y="301752"/>
                </a:lnTo>
                <a:lnTo>
                  <a:pt x="166891" y="301752"/>
                </a:lnTo>
                <a:lnTo>
                  <a:pt x="164830" y="304704"/>
                </a:lnTo>
                <a:lnTo>
                  <a:pt x="129016" y="331017"/>
                </a:lnTo>
                <a:lnTo>
                  <a:pt x="107394" y="336208"/>
                </a:lnTo>
                <a:lnTo>
                  <a:pt x="96012" y="336804"/>
                </a:lnTo>
                <a:close/>
              </a:path>
              <a:path w="210820" h="337184">
                <a:moveTo>
                  <a:pt x="210312" y="329184"/>
                </a:moveTo>
                <a:lnTo>
                  <a:pt x="172212" y="329184"/>
                </a:lnTo>
                <a:lnTo>
                  <a:pt x="172212" y="294132"/>
                </a:lnTo>
                <a:lnTo>
                  <a:pt x="210312" y="294132"/>
                </a:lnTo>
                <a:lnTo>
                  <a:pt x="210312" y="32918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371359" y="400049"/>
            <a:ext cx="128847" cy="1683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534496" y="395894"/>
            <a:ext cx="139238" cy="172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691399" y="395894"/>
            <a:ext cx="148590" cy="1724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43897" y="356408"/>
            <a:ext cx="77066" cy="209117"/>
          </a:xfrm>
          <a:custGeom>
            <a:avLst/>
            <a:gdLst/>
            <a:ahLst/>
            <a:cxnLst/>
            <a:rect l="l" t="t" r="r" b="b"/>
            <a:pathLst>
              <a:path w="113029" h="306705">
                <a:moveTo>
                  <a:pt x="73152" y="64008"/>
                </a:moveTo>
                <a:lnTo>
                  <a:pt x="33528" y="64008"/>
                </a:lnTo>
                <a:lnTo>
                  <a:pt x="33528" y="0"/>
                </a:lnTo>
                <a:lnTo>
                  <a:pt x="73152" y="0"/>
                </a:lnTo>
                <a:lnTo>
                  <a:pt x="73152" y="64008"/>
                </a:lnTo>
                <a:close/>
              </a:path>
              <a:path w="113029" h="306705">
                <a:moveTo>
                  <a:pt x="112776" y="99060"/>
                </a:moveTo>
                <a:lnTo>
                  <a:pt x="0" y="99060"/>
                </a:lnTo>
                <a:lnTo>
                  <a:pt x="0" y="64008"/>
                </a:lnTo>
                <a:lnTo>
                  <a:pt x="112776" y="64008"/>
                </a:lnTo>
                <a:lnTo>
                  <a:pt x="112776" y="99060"/>
                </a:lnTo>
                <a:close/>
              </a:path>
              <a:path w="113029" h="306705">
                <a:moveTo>
                  <a:pt x="94488" y="306324"/>
                </a:moveTo>
                <a:lnTo>
                  <a:pt x="82296" y="306324"/>
                </a:lnTo>
                <a:lnTo>
                  <a:pt x="69484" y="305442"/>
                </a:lnTo>
                <a:lnTo>
                  <a:pt x="36576" y="275082"/>
                </a:lnTo>
                <a:lnTo>
                  <a:pt x="33528" y="254508"/>
                </a:lnTo>
                <a:lnTo>
                  <a:pt x="33528" y="99060"/>
                </a:lnTo>
                <a:lnTo>
                  <a:pt x="73152" y="99060"/>
                </a:lnTo>
                <a:lnTo>
                  <a:pt x="73152" y="260603"/>
                </a:lnTo>
                <a:lnTo>
                  <a:pt x="76200" y="265176"/>
                </a:lnTo>
                <a:lnTo>
                  <a:pt x="85344" y="269748"/>
                </a:lnTo>
                <a:lnTo>
                  <a:pt x="91440" y="271272"/>
                </a:lnTo>
                <a:lnTo>
                  <a:pt x="112776" y="271272"/>
                </a:lnTo>
                <a:lnTo>
                  <a:pt x="112776" y="303276"/>
                </a:lnTo>
                <a:lnTo>
                  <a:pt x="108204" y="303276"/>
                </a:lnTo>
                <a:lnTo>
                  <a:pt x="103632" y="304800"/>
                </a:lnTo>
                <a:lnTo>
                  <a:pt x="99060" y="304800"/>
                </a:lnTo>
                <a:lnTo>
                  <a:pt x="94488" y="306324"/>
                </a:lnTo>
                <a:close/>
              </a:path>
              <a:path w="113029" h="306705">
                <a:moveTo>
                  <a:pt x="112776" y="271272"/>
                </a:moveTo>
                <a:lnTo>
                  <a:pt x="105156" y="271272"/>
                </a:lnTo>
                <a:lnTo>
                  <a:pt x="108204" y="269748"/>
                </a:lnTo>
                <a:lnTo>
                  <a:pt x="112776" y="269748"/>
                </a:lnTo>
                <a:lnTo>
                  <a:pt x="112776" y="2712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030143" y="400050"/>
            <a:ext cx="217343" cy="163224"/>
          </a:xfrm>
          <a:custGeom>
            <a:avLst/>
            <a:gdLst/>
            <a:ahLst/>
            <a:cxnLst/>
            <a:rect l="l" t="t" r="r" b="b"/>
            <a:pathLst>
              <a:path w="318770" h="239394">
                <a:moveTo>
                  <a:pt x="111252" y="239268"/>
                </a:moveTo>
                <a:lnTo>
                  <a:pt x="70104" y="239268"/>
                </a:lnTo>
                <a:lnTo>
                  <a:pt x="0" y="0"/>
                </a:lnTo>
                <a:lnTo>
                  <a:pt x="44196" y="0"/>
                </a:lnTo>
                <a:lnTo>
                  <a:pt x="89916" y="187452"/>
                </a:lnTo>
                <a:lnTo>
                  <a:pt x="124418" y="187452"/>
                </a:lnTo>
                <a:lnTo>
                  <a:pt x="111252" y="239268"/>
                </a:lnTo>
                <a:close/>
              </a:path>
              <a:path w="318770" h="239394">
                <a:moveTo>
                  <a:pt x="124418" y="187452"/>
                </a:moveTo>
                <a:lnTo>
                  <a:pt x="89916" y="187452"/>
                </a:lnTo>
                <a:lnTo>
                  <a:pt x="137160" y="0"/>
                </a:lnTo>
                <a:lnTo>
                  <a:pt x="182880" y="0"/>
                </a:lnTo>
                <a:lnTo>
                  <a:pt x="195889" y="53340"/>
                </a:lnTo>
                <a:lnTo>
                  <a:pt x="158495" y="53340"/>
                </a:lnTo>
                <a:lnTo>
                  <a:pt x="124418" y="187452"/>
                </a:lnTo>
                <a:close/>
              </a:path>
              <a:path w="318770" h="239394">
                <a:moveTo>
                  <a:pt x="263593" y="187452"/>
                </a:moveTo>
                <a:lnTo>
                  <a:pt x="228600" y="187452"/>
                </a:lnTo>
                <a:lnTo>
                  <a:pt x="278892" y="0"/>
                </a:lnTo>
                <a:lnTo>
                  <a:pt x="318515" y="0"/>
                </a:lnTo>
                <a:lnTo>
                  <a:pt x="263593" y="187452"/>
                </a:lnTo>
                <a:close/>
              </a:path>
              <a:path w="318770" h="239394">
                <a:moveTo>
                  <a:pt x="248412" y="239268"/>
                </a:moveTo>
                <a:lnTo>
                  <a:pt x="207264" y="239268"/>
                </a:lnTo>
                <a:lnTo>
                  <a:pt x="158495" y="53340"/>
                </a:lnTo>
                <a:lnTo>
                  <a:pt x="195889" y="53340"/>
                </a:lnTo>
                <a:lnTo>
                  <a:pt x="228600" y="187452"/>
                </a:lnTo>
                <a:lnTo>
                  <a:pt x="263593" y="187452"/>
                </a:lnTo>
                <a:lnTo>
                  <a:pt x="248412" y="2392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261860" y="395894"/>
            <a:ext cx="150668" cy="172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517476" y="336665"/>
            <a:ext cx="77066" cy="226868"/>
          </a:xfrm>
          <a:custGeom>
            <a:avLst/>
            <a:gdLst/>
            <a:ahLst/>
            <a:cxnLst/>
            <a:rect l="l" t="t" r="r" b="b"/>
            <a:pathLst>
              <a:path w="113029" h="332740">
                <a:moveTo>
                  <a:pt x="73152" y="92964"/>
                </a:moveTo>
                <a:lnTo>
                  <a:pt x="33528" y="92964"/>
                </a:lnTo>
                <a:lnTo>
                  <a:pt x="33528" y="54864"/>
                </a:lnTo>
                <a:lnTo>
                  <a:pt x="49720" y="10929"/>
                </a:lnTo>
                <a:lnTo>
                  <a:pt x="96012" y="0"/>
                </a:lnTo>
                <a:lnTo>
                  <a:pt x="108204" y="0"/>
                </a:lnTo>
                <a:lnTo>
                  <a:pt x="112776" y="1524"/>
                </a:lnTo>
                <a:lnTo>
                  <a:pt x="112776" y="36576"/>
                </a:lnTo>
                <a:lnTo>
                  <a:pt x="85344" y="36576"/>
                </a:lnTo>
                <a:lnTo>
                  <a:pt x="79248" y="39624"/>
                </a:lnTo>
                <a:lnTo>
                  <a:pt x="76200" y="45720"/>
                </a:lnTo>
                <a:lnTo>
                  <a:pt x="74437" y="52030"/>
                </a:lnTo>
                <a:lnTo>
                  <a:pt x="73533" y="61912"/>
                </a:lnTo>
                <a:lnTo>
                  <a:pt x="73199" y="75509"/>
                </a:lnTo>
                <a:lnTo>
                  <a:pt x="73152" y="92964"/>
                </a:lnTo>
                <a:close/>
              </a:path>
              <a:path w="113029" h="332740">
                <a:moveTo>
                  <a:pt x="112776" y="124968"/>
                </a:moveTo>
                <a:lnTo>
                  <a:pt x="0" y="124968"/>
                </a:lnTo>
                <a:lnTo>
                  <a:pt x="0" y="92964"/>
                </a:lnTo>
                <a:lnTo>
                  <a:pt x="112776" y="92964"/>
                </a:lnTo>
                <a:lnTo>
                  <a:pt x="112776" y="124968"/>
                </a:lnTo>
                <a:close/>
              </a:path>
              <a:path w="113029" h="332740">
                <a:moveTo>
                  <a:pt x="73152" y="332232"/>
                </a:moveTo>
                <a:lnTo>
                  <a:pt x="33528" y="332232"/>
                </a:lnTo>
                <a:lnTo>
                  <a:pt x="33528" y="124968"/>
                </a:lnTo>
                <a:lnTo>
                  <a:pt x="73152" y="124968"/>
                </a:lnTo>
                <a:lnTo>
                  <a:pt x="73152" y="3322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09955" y="395894"/>
            <a:ext cx="148590" cy="1724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785561" y="395893"/>
            <a:ext cx="152746" cy="1724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949737" y="356408"/>
            <a:ext cx="77066" cy="209117"/>
          </a:xfrm>
          <a:custGeom>
            <a:avLst/>
            <a:gdLst/>
            <a:ahLst/>
            <a:cxnLst/>
            <a:rect l="l" t="t" r="r" b="b"/>
            <a:pathLst>
              <a:path w="113029" h="306705">
                <a:moveTo>
                  <a:pt x="73152" y="64008"/>
                </a:moveTo>
                <a:lnTo>
                  <a:pt x="33528" y="64008"/>
                </a:lnTo>
                <a:lnTo>
                  <a:pt x="33528" y="0"/>
                </a:lnTo>
                <a:lnTo>
                  <a:pt x="73152" y="0"/>
                </a:lnTo>
                <a:lnTo>
                  <a:pt x="73152" y="64008"/>
                </a:lnTo>
                <a:close/>
              </a:path>
              <a:path w="113029" h="306705">
                <a:moveTo>
                  <a:pt x="112776" y="99060"/>
                </a:moveTo>
                <a:lnTo>
                  <a:pt x="0" y="99060"/>
                </a:lnTo>
                <a:lnTo>
                  <a:pt x="0" y="64008"/>
                </a:lnTo>
                <a:lnTo>
                  <a:pt x="112776" y="64008"/>
                </a:lnTo>
                <a:lnTo>
                  <a:pt x="112776" y="99060"/>
                </a:lnTo>
                <a:close/>
              </a:path>
              <a:path w="113029" h="306705">
                <a:moveTo>
                  <a:pt x="92964" y="306324"/>
                </a:moveTo>
                <a:lnTo>
                  <a:pt x="82296" y="306324"/>
                </a:lnTo>
                <a:lnTo>
                  <a:pt x="68818" y="305442"/>
                </a:lnTo>
                <a:lnTo>
                  <a:pt x="35814" y="275082"/>
                </a:lnTo>
                <a:lnTo>
                  <a:pt x="33528" y="254508"/>
                </a:lnTo>
                <a:lnTo>
                  <a:pt x="33528" y="99060"/>
                </a:lnTo>
                <a:lnTo>
                  <a:pt x="73152" y="99060"/>
                </a:lnTo>
                <a:lnTo>
                  <a:pt x="73152" y="260603"/>
                </a:lnTo>
                <a:lnTo>
                  <a:pt x="76200" y="265176"/>
                </a:lnTo>
                <a:lnTo>
                  <a:pt x="85344" y="269748"/>
                </a:lnTo>
                <a:lnTo>
                  <a:pt x="89916" y="271272"/>
                </a:lnTo>
                <a:lnTo>
                  <a:pt x="112776" y="271272"/>
                </a:lnTo>
                <a:lnTo>
                  <a:pt x="112776" y="303276"/>
                </a:lnTo>
                <a:lnTo>
                  <a:pt x="108204" y="303276"/>
                </a:lnTo>
                <a:lnTo>
                  <a:pt x="103632" y="304800"/>
                </a:lnTo>
                <a:lnTo>
                  <a:pt x="97536" y="304800"/>
                </a:lnTo>
                <a:lnTo>
                  <a:pt x="92964" y="306324"/>
                </a:lnTo>
                <a:close/>
              </a:path>
              <a:path w="113029" h="306705">
                <a:moveTo>
                  <a:pt x="112776" y="271272"/>
                </a:moveTo>
                <a:lnTo>
                  <a:pt x="103632" y="271272"/>
                </a:lnTo>
                <a:lnTo>
                  <a:pt x="106680" y="269748"/>
                </a:lnTo>
                <a:lnTo>
                  <a:pt x="112776" y="269748"/>
                </a:lnTo>
                <a:lnTo>
                  <a:pt x="112776" y="2712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052608" y="400049"/>
            <a:ext cx="128847" cy="1683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226136" y="395893"/>
            <a:ext cx="78971" cy="1672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320694" y="395894"/>
            <a:ext cx="148590" cy="172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589818" y="395894"/>
            <a:ext cx="218209" cy="167553"/>
          </a:xfrm>
          <a:custGeom>
            <a:avLst/>
            <a:gdLst/>
            <a:ahLst/>
            <a:cxnLst/>
            <a:rect l="l" t="t" r="r" b="b"/>
            <a:pathLst>
              <a:path w="320040" h="245744">
                <a:moveTo>
                  <a:pt x="88083" y="36576"/>
                </a:moveTo>
                <a:lnTo>
                  <a:pt x="38100" y="36576"/>
                </a:lnTo>
                <a:lnTo>
                  <a:pt x="44934" y="29122"/>
                </a:lnTo>
                <a:lnTo>
                  <a:pt x="85725" y="3238"/>
                </a:lnTo>
                <a:lnTo>
                  <a:pt x="109728" y="0"/>
                </a:lnTo>
                <a:lnTo>
                  <a:pt x="122872" y="857"/>
                </a:lnTo>
                <a:lnTo>
                  <a:pt x="160020" y="17692"/>
                </a:lnTo>
                <a:lnTo>
                  <a:pt x="173736" y="35052"/>
                </a:lnTo>
                <a:lnTo>
                  <a:pt x="100584" y="35052"/>
                </a:lnTo>
                <a:lnTo>
                  <a:pt x="89415" y="36171"/>
                </a:lnTo>
                <a:lnTo>
                  <a:pt x="88083" y="36576"/>
                </a:lnTo>
                <a:close/>
              </a:path>
              <a:path w="320040" h="245744">
                <a:moveTo>
                  <a:pt x="320039" y="245364"/>
                </a:moveTo>
                <a:lnTo>
                  <a:pt x="280416" y="245364"/>
                </a:lnTo>
                <a:lnTo>
                  <a:pt x="280402" y="76033"/>
                </a:lnTo>
                <a:lnTo>
                  <a:pt x="279582" y="65627"/>
                </a:lnTo>
                <a:lnTo>
                  <a:pt x="247221" y="35623"/>
                </a:lnTo>
                <a:lnTo>
                  <a:pt x="239268" y="35052"/>
                </a:lnTo>
                <a:lnTo>
                  <a:pt x="173736" y="35052"/>
                </a:lnTo>
                <a:lnTo>
                  <a:pt x="180855" y="26479"/>
                </a:lnTo>
                <a:lnTo>
                  <a:pt x="213645" y="4500"/>
                </a:lnTo>
                <a:lnTo>
                  <a:pt x="245364" y="0"/>
                </a:lnTo>
                <a:lnTo>
                  <a:pt x="267390" y="2047"/>
                </a:lnTo>
                <a:lnTo>
                  <a:pt x="310895" y="35052"/>
                </a:lnTo>
                <a:lnTo>
                  <a:pt x="320039" y="85344"/>
                </a:lnTo>
                <a:lnTo>
                  <a:pt x="320039" y="245364"/>
                </a:lnTo>
                <a:close/>
              </a:path>
              <a:path w="320040" h="245744">
                <a:moveTo>
                  <a:pt x="39624" y="245364"/>
                </a:moveTo>
                <a:lnTo>
                  <a:pt x="0" y="245364"/>
                </a:lnTo>
                <a:lnTo>
                  <a:pt x="0" y="6095"/>
                </a:lnTo>
                <a:lnTo>
                  <a:pt x="38100" y="6095"/>
                </a:lnTo>
                <a:lnTo>
                  <a:pt x="38100" y="36576"/>
                </a:lnTo>
                <a:lnTo>
                  <a:pt x="88083" y="36576"/>
                </a:lnTo>
                <a:lnTo>
                  <a:pt x="49911" y="62674"/>
                </a:lnTo>
                <a:lnTo>
                  <a:pt x="39624" y="115824"/>
                </a:lnTo>
                <a:lnTo>
                  <a:pt x="39624" y="245364"/>
                </a:lnTo>
                <a:close/>
              </a:path>
              <a:path w="320040" h="245744">
                <a:moveTo>
                  <a:pt x="179831" y="245364"/>
                </a:moveTo>
                <a:lnTo>
                  <a:pt x="140208" y="245364"/>
                </a:lnTo>
                <a:lnTo>
                  <a:pt x="140164" y="85344"/>
                </a:lnTo>
                <a:lnTo>
                  <a:pt x="139898" y="76033"/>
                </a:lnTo>
                <a:lnTo>
                  <a:pt x="121348" y="38862"/>
                </a:lnTo>
                <a:lnTo>
                  <a:pt x="100584" y="35052"/>
                </a:lnTo>
                <a:lnTo>
                  <a:pt x="239268" y="35052"/>
                </a:lnTo>
                <a:lnTo>
                  <a:pt x="196595" y="50292"/>
                </a:lnTo>
                <a:lnTo>
                  <a:pt x="180951" y="86510"/>
                </a:lnTo>
                <a:lnTo>
                  <a:pt x="179831" y="103632"/>
                </a:lnTo>
                <a:lnTo>
                  <a:pt x="179831" y="24536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842317" y="395893"/>
            <a:ext cx="152746" cy="1724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9021041" y="395893"/>
            <a:ext cx="143741" cy="232930"/>
          </a:xfrm>
          <a:custGeom>
            <a:avLst/>
            <a:gdLst/>
            <a:ahLst/>
            <a:cxnLst/>
            <a:rect l="l" t="t" r="r" b="b"/>
            <a:pathLst>
              <a:path w="210820" h="341630">
                <a:moveTo>
                  <a:pt x="82876" y="38100"/>
                </a:moveTo>
                <a:lnTo>
                  <a:pt x="38100" y="38100"/>
                </a:lnTo>
                <a:lnTo>
                  <a:pt x="44076" y="30408"/>
                </a:lnTo>
                <a:lnTo>
                  <a:pt x="74842" y="7072"/>
                </a:lnTo>
                <a:lnTo>
                  <a:pt x="112776" y="0"/>
                </a:lnTo>
                <a:lnTo>
                  <a:pt x="131849" y="1762"/>
                </a:lnTo>
                <a:lnTo>
                  <a:pt x="149923" y="7238"/>
                </a:lnTo>
                <a:lnTo>
                  <a:pt x="166568" y="16716"/>
                </a:lnTo>
                <a:lnTo>
                  <a:pt x="181356" y="30479"/>
                </a:lnTo>
                <a:lnTo>
                  <a:pt x="184730" y="35051"/>
                </a:lnTo>
                <a:lnTo>
                  <a:pt x="103632" y="35051"/>
                </a:lnTo>
                <a:lnTo>
                  <a:pt x="83867" y="37623"/>
                </a:lnTo>
                <a:lnTo>
                  <a:pt x="82876" y="38100"/>
                </a:lnTo>
                <a:close/>
              </a:path>
              <a:path w="210820" h="341630">
                <a:moveTo>
                  <a:pt x="39624" y="341376"/>
                </a:moveTo>
                <a:lnTo>
                  <a:pt x="0" y="341376"/>
                </a:lnTo>
                <a:lnTo>
                  <a:pt x="0" y="6095"/>
                </a:lnTo>
                <a:lnTo>
                  <a:pt x="38100" y="6095"/>
                </a:lnTo>
                <a:lnTo>
                  <a:pt x="38100" y="38100"/>
                </a:lnTo>
                <a:lnTo>
                  <a:pt x="82876" y="38100"/>
                </a:lnTo>
                <a:lnTo>
                  <a:pt x="45720" y="76199"/>
                </a:lnTo>
                <a:lnTo>
                  <a:pt x="38647" y="116276"/>
                </a:lnTo>
                <a:lnTo>
                  <a:pt x="38100" y="132587"/>
                </a:lnTo>
                <a:lnTo>
                  <a:pt x="38647" y="145970"/>
                </a:lnTo>
                <a:lnTo>
                  <a:pt x="55411" y="196715"/>
                </a:lnTo>
                <a:lnTo>
                  <a:pt x="103632" y="217931"/>
                </a:lnTo>
                <a:lnTo>
                  <a:pt x="39624" y="217931"/>
                </a:lnTo>
                <a:lnTo>
                  <a:pt x="39624" y="341376"/>
                </a:lnTo>
                <a:close/>
              </a:path>
              <a:path w="210820" h="341630">
                <a:moveTo>
                  <a:pt x="108204" y="252983"/>
                </a:moveTo>
                <a:lnTo>
                  <a:pt x="62455" y="240768"/>
                </a:lnTo>
                <a:lnTo>
                  <a:pt x="39624" y="217931"/>
                </a:lnTo>
                <a:lnTo>
                  <a:pt x="103632" y="217931"/>
                </a:lnTo>
                <a:lnTo>
                  <a:pt x="116800" y="216479"/>
                </a:lnTo>
                <a:lnTo>
                  <a:pt x="150876" y="193547"/>
                </a:lnTo>
                <a:lnTo>
                  <a:pt x="168021" y="145113"/>
                </a:lnTo>
                <a:lnTo>
                  <a:pt x="169164" y="123443"/>
                </a:lnTo>
                <a:lnTo>
                  <a:pt x="168592" y="109394"/>
                </a:lnTo>
                <a:lnTo>
                  <a:pt x="150566" y="56911"/>
                </a:lnTo>
                <a:lnTo>
                  <a:pt x="103632" y="35051"/>
                </a:lnTo>
                <a:lnTo>
                  <a:pt x="184730" y="35051"/>
                </a:lnTo>
                <a:lnTo>
                  <a:pt x="194238" y="47934"/>
                </a:lnTo>
                <a:lnTo>
                  <a:pt x="203263" y="68389"/>
                </a:lnTo>
                <a:lnTo>
                  <a:pt x="208573" y="91987"/>
                </a:lnTo>
                <a:lnTo>
                  <a:pt x="210312" y="118871"/>
                </a:lnTo>
                <a:lnTo>
                  <a:pt x="207740" y="155781"/>
                </a:lnTo>
                <a:lnTo>
                  <a:pt x="187166" y="211883"/>
                </a:lnTo>
                <a:lnTo>
                  <a:pt x="155728" y="240791"/>
                </a:lnTo>
                <a:lnTo>
                  <a:pt x="125015" y="251579"/>
                </a:lnTo>
                <a:lnTo>
                  <a:pt x="108204" y="252983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9186257" y="395894"/>
            <a:ext cx="135081" cy="1724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1662198" y="985058"/>
            <a:ext cx="8868641" cy="55695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027" y="1789314"/>
            <a:ext cx="8291945" cy="3279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026256" y="858115"/>
            <a:ext cx="0" cy="185305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7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002877" y="1062903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1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176405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20431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808" y="103632"/>
                </a:lnTo>
                <a:lnTo>
                  <a:pt x="237101" y="106656"/>
                </a:lnTo>
                <a:lnTo>
                  <a:pt x="237553" y="117919"/>
                </a:lnTo>
                <a:lnTo>
                  <a:pt x="237699" y="129540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808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20431" y="53340"/>
                </a:lnTo>
                <a:lnTo>
                  <a:pt x="223575" y="58102"/>
                </a:lnTo>
                <a:lnTo>
                  <a:pt x="229171" y="70104"/>
                </a:lnTo>
                <a:lnTo>
                  <a:pt x="233338" y="83248"/>
                </a:lnTo>
                <a:lnTo>
                  <a:pt x="236220" y="97536"/>
                </a:lnTo>
                <a:lnTo>
                  <a:pt x="236808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0500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353050" y="91232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437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274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123" y="245983"/>
                </a:lnTo>
                <a:lnTo>
                  <a:pt x="5524" y="215074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89916"/>
                </a:lnTo>
                <a:lnTo>
                  <a:pt x="150876" y="85344"/>
                </a:lnTo>
                <a:lnTo>
                  <a:pt x="150876" y="65532"/>
                </a:lnTo>
                <a:lnTo>
                  <a:pt x="147828" y="59436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14" y="54483"/>
                </a:lnTo>
                <a:lnTo>
                  <a:pt x="212902" y="54864"/>
                </a:lnTo>
                <a:lnTo>
                  <a:pt x="214884" y="74676"/>
                </a:lnTo>
                <a:lnTo>
                  <a:pt x="214884" y="129540"/>
                </a:lnTo>
                <a:lnTo>
                  <a:pt x="150876" y="129540"/>
                </a:lnTo>
                <a:lnTo>
                  <a:pt x="146304" y="132588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0208"/>
                </a:lnTo>
                <a:lnTo>
                  <a:pt x="106680" y="143256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7499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0980"/>
                </a:lnTo>
                <a:lnTo>
                  <a:pt x="152400" y="220980"/>
                </a:lnTo>
                <a:lnTo>
                  <a:pt x="145494" y="227790"/>
                </a:lnTo>
                <a:lnTo>
                  <a:pt x="138303" y="234315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1356"/>
                </a:lnTo>
                <a:lnTo>
                  <a:pt x="150876" y="153924"/>
                </a:lnTo>
                <a:lnTo>
                  <a:pt x="150876" y="129540"/>
                </a:lnTo>
                <a:lnTo>
                  <a:pt x="214884" y="129540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6972" y="243840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0980"/>
                </a:lnTo>
                <a:lnTo>
                  <a:pt x="214884" y="220980"/>
                </a:lnTo>
                <a:lnTo>
                  <a:pt x="214884" y="224028"/>
                </a:lnTo>
                <a:lnTo>
                  <a:pt x="216408" y="230124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39268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536969" y="912322"/>
            <a:ext cx="96635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58542" y="912322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835189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19" y="236982"/>
                </a:lnTo>
                <a:lnTo>
                  <a:pt x="172974" y="248412"/>
                </a:lnTo>
                <a:lnTo>
                  <a:pt x="148399" y="255270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11833" y="858289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4300"/>
                </a:moveTo>
                <a:lnTo>
                  <a:pt x="170688" y="114300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4300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128"/>
                </a:lnTo>
                <a:lnTo>
                  <a:pt x="0" y="213360"/>
                </a:lnTo>
                <a:lnTo>
                  <a:pt x="1714" y="183308"/>
                </a:lnTo>
                <a:lnTo>
                  <a:pt x="15430" y="134064"/>
                </a:lnTo>
                <a:lnTo>
                  <a:pt x="43195" y="99179"/>
                </a:lnTo>
                <a:lnTo>
                  <a:pt x="81010" y="81510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11"/>
                </a:lnTo>
                <a:lnTo>
                  <a:pt x="170688" y="114300"/>
                </a:lnTo>
                <a:lnTo>
                  <a:pt x="234696" y="114300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302"/>
                </a:lnTo>
                <a:lnTo>
                  <a:pt x="72604" y="166544"/>
                </a:lnTo>
                <a:lnTo>
                  <a:pt x="65532" y="207264"/>
                </a:lnTo>
                <a:lnTo>
                  <a:pt x="66365" y="223551"/>
                </a:lnTo>
                <a:lnTo>
                  <a:pt x="77724" y="262128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47"/>
                </a:lnTo>
                <a:lnTo>
                  <a:pt x="157543" y="313753"/>
                </a:lnTo>
                <a:lnTo>
                  <a:pt x="122110" y="334327"/>
                </a:lnTo>
                <a:lnTo>
                  <a:pt x="111085" y="336208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059"/>
                </a:lnTo>
                <a:lnTo>
                  <a:pt x="140017" y="277939"/>
                </a:lnTo>
                <a:lnTo>
                  <a:pt x="167259" y="239077"/>
                </a:lnTo>
                <a:lnTo>
                  <a:pt x="170688" y="210312"/>
                </a:lnTo>
                <a:lnTo>
                  <a:pt x="169283" y="189142"/>
                </a:lnTo>
                <a:lnTo>
                  <a:pt x="149352" y="144780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301740" y="877512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01740" y="896563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69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301740" y="968865"/>
            <a:ext cx="145473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325120" y="988348"/>
            <a:ext cx="0" cy="94384"/>
          </a:xfrm>
          <a:custGeom>
            <a:avLst/>
            <a:gdLst/>
            <a:ahLst/>
            <a:cxnLst/>
            <a:rect l="l" t="t" r="r" b="b"/>
            <a:pathLst>
              <a:path h="138430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489815" y="85829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511636" y="91647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597361" y="85725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644639" y="87179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8610"/>
                </a:lnTo>
                <a:lnTo>
                  <a:pt x="36576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59080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29540" y="263652"/>
                </a:lnTo>
                <a:lnTo>
                  <a:pt x="131064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52705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2007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808" y="103632"/>
                </a:lnTo>
                <a:lnTo>
                  <a:pt x="237101" y="106656"/>
                </a:lnTo>
                <a:lnTo>
                  <a:pt x="237553" y="117919"/>
                </a:lnTo>
                <a:lnTo>
                  <a:pt x="237699" y="129540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808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20070" y="53340"/>
                </a:lnTo>
                <a:lnTo>
                  <a:pt x="222932" y="58102"/>
                </a:lnTo>
                <a:lnTo>
                  <a:pt x="228600" y="70104"/>
                </a:lnTo>
                <a:lnTo>
                  <a:pt x="233124" y="83248"/>
                </a:lnTo>
                <a:lnTo>
                  <a:pt x="236220" y="97536"/>
                </a:lnTo>
                <a:lnTo>
                  <a:pt x="236808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0500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39742" y="912322"/>
            <a:ext cx="96635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50924" y="912321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825" y="206740"/>
                </a:lnTo>
                <a:lnTo>
                  <a:pt x="134874" y="205359"/>
                </a:lnTo>
                <a:lnTo>
                  <a:pt x="141779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82296" y="149352"/>
                </a:lnTo>
                <a:lnTo>
                  <a:pt x="63150" y="144470"/>
                </a:lnTo>
                <a:lnTo>
                  <a:pt x="22860" y="124968"/>
                </a:lnTo>
                <a:lnTo>
                  <a:pt x="6096" y="80772"/>
                </a:lnTo>
                <a:lnTo>
                  <a:pt x="7810" y="65079"/>
                </a:lnTo>
                <a:lnTo>
                  <a:pt x="33528" y="22860"/>
                </a:lnTo>
                <a:lnTo>
                  <a:pt x="85391" y="1428"/>
                </a:lnTo>
                <a:lnTo>
                  <a:pt x="108204" y="0"/>
                </a:lnTo>
                <a:lnTo>
                  <a:pt x="130825" y="1142"/>
                </a:lnTo>
                <a:lnTo>
                  <a:pt x="168640" y="10286"/>
                </a:lnTo>
                <a:lnTo>
                  <a:pt x="207454" y="43434"/>
                </a:lnTo>
                <a:lnTo>
                  <a:pt x="210063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77" y="108775"/>
                </a:lnTo>
                <a:lnTo>
                  <a:pt x="205740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0063" y="50292"/>
                </a:lnTo>
                <a:lnTo>
                  <a:pt x="214193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674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5532" y="181356"/>
                </a:lnTo>
                <a:lnTo>
                  <a:pt x="68580" y="188976"/>
                </a:lnTo>
                <a:lnTo>
                  <a:pt x="102512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9538" y="2024149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41226" y="201566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349538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341226" y="4622483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49538" y="2020426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57850" y="2029517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8947265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22967" y="333392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126134" y="329184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608272" y="1532659"/>
            <a:ext cx="172749" cy="194397"/>
          </a:xfrm>
          <a:custGeom>
            <a:avLst/>
            <a:gdLst/>
            <a:ahLst/>
            <a:cxnLst/>
            <a:rect l="l" t="t" r="r" b="b"/>
            <a:pathLst>
              <a:path w="253365" h="285114">
                <a:moveTo>
                  <a:pt x="134112" y="284988"/>
                </a:moveTo>
                <a:lnTo>
                  <a:pt x="90606" y="279201"/>
                </a:lnTo>
                <a:lnTo>
                  <a:pt x="54673" y="261556"/>
                </a:lnTo>
                <a:lnTo>
                  <a:pt x="27300" y="234696"/>
                </a:lnTo>
                <a:lnTo>
                  <a:pt x="9144" y="199644"/>
                </a:lnTo>
                <a:lnTo>
                  <a:pt x="571" y="159353"/>
                </a:lnTo>
                <a:lnTo>
                  <a:pt x="0" y="144780"/>
                </a:lnTo>
                <a:lnTo>
                  <a:pt x="571" y="129325"/>
                </a:lnTo>
                <a:lnTo>
                  <a:pt x="9144" y="88392"/>
                </a:lnTo>
                <a:lnTo>
                  <a:pt x="27360" y="52387"/>
                </a:lnTo>
                <a:lnTo>
                  <a:pt x="54673" y="24574"/>
                </a:lnTo>
                <a:lnTo>
                  <a:pt x="90606" y="7072"/>
                </a:lnTo>
                <a:lnTo>
                  <a:pt x="134112" y="0"/>
                </a:lnTo>
                <a:lnTo>
                  <a:pt x="145280" y="547"/>
                </a:lnTo>
                <a:lnTo>
                  <a:pt x="185904" y="10691"/>
                </a:lnTo>
                <a:lnTo>
                  <a:pt x="219527" y="32170"/>
                </a:lnTo>
                <a:lnTo>
                  <a:pt x="234211" y="50292"/>
                </a:lnTo>
                <a:lnTo>
                  <a:pt x="134112" y="50292"/>
                </a:lnTo>
                <a:lnTo>
                  <a:pt x="124134" y="50839"/>
                </a:lnTo>
                <a:lnTo>
                  <a:pt x="86487" y="67437"/>
                </a:lnTo>
                <a:lnTo>
                  <a:pt x="66341" y="101750"/>
                </a:lnTo>
                <a:lnTo>
                  <a:pt x="59436" y="144780"/>
                </a:lnTo>
                <a:lnTo>
                  <a:pt x="59721" y="152781"/>
                </a:lnTo>
                <a:lnTo>
                  <a:pt x="68961" y="193167"/>
                </a:lnTo>
                <a:lnTo>
                  <a:pt x="99060" y="227076"/>
                </a:lnTo>
                <a:lnTo>
                  <a:pt x="134112" y="234696"/>
                </a:lnTo>
                <a:lnTo>
                  <a:pt x="233868" y="234696"/>
                </a:lnTo>
                <a:lnTo>
                  <a:pt x="230505" y="239649"/>
                </a:lnTo>
                <a:lnTo>
                  <a:pt x="199263" y="268414"/>
                </a:lnTo>
                <a:lnTo>
                  <a:pt x="158115" y="283464"/>
                </a:lnTo>
                <a:lnTo>
                  <a:pt x="146399" y="284654"/>
                </a:lnTo>
                <a:lnTo>
                  <a:pt x="134112" y="284988"/>
                </a:lnTo>
                <a:close/>
              </a:path>
              <a:path w="253365" h="285114">
                <a:moveTo>
                  <a:pt x="251460" y="99060"/>
                </a:moveTo>
                <a:lnTo>
                  <a:pt x="193548" y="99060"/>
                </a:lnTo>
                <a:lnTo>
                  <a:pt x="192024" y="91440"/>
                </a:lnTo>
                <a:lnTo>
                  <a:pt x="190500" y="85344"/>
                </a:lnTo>
                <a:lnTo>
                  <a:pt x="185928" y="79248"/>
                </a:lnTo>
                <a:lnTo>
                  <a:pt x="182880" y="73152"/>
                </a:lnTo>
                <a:lnTo>
                  <a:pt x="173736" y="64008"/>
                </a:lnTo>
                <a:lnTo>
                  <a:pt x="167640" y="60960"/>
                </a:lnTo>
                <a:lnTo>
                  <a:pt x="161544" y="56388"/>
                </a:lnTo>
                <a:lnTo>
                  <a:pt x="155448" y="54864"/>
                </a:lnTo>
                <a:lnTo>
                  <a:pt x="147828" y="51816"/>
                </a:lnTo>
                <a:lnTo>
                  <a:pt x="141732" y="50292"/>
                </a:lnTo>
                <a:lnTo>
                  <a:pt x="234211" y="50292"/>
                </a:lnTo>
                <a:lnTo>
                  <a:pt x="237744" y="56388"/>
                </a:lnTo>
                <a:lnTo>
                  <a:pt x="242887" y="65841"/>
                </a:lnTo>
                <a:lnTo>
                  <a:pt x="246888" y="76009"/>
                </a:lnTo>
                <a:lnTo>
                  <a:pt x="249745" y="87034"/>
                </a:lnTo>
                <a:lnTo>
                  <a:pt x="251460" y="99060"/>
                </a:lnTo>
                <a:close/>
              </a:path>
              <a:path w="253365" h="285114">
                <a:moveTo>
                  <a:pt x="233868" y="234696"/>
                </a:moveTo>
                <a:lnTo>
                  <a:pt x="134112" y="234696"/>
                </a:lnTo>
                <a:lnTo>
                  <a:pt x="146994" y="233791"/>
                </a:lnTo>
                <a:lnTo>
                  <a:pt x="158305" y="230886"/>
                </a:lnTo>
                <a:lnTo>
                  <a:pt x="189357" y="198691"/>
                </a:lnTo>
                <a:lnTo>
                  <a:pt x="195072" y="173736"/>
                </a:lnTo>
                <a:lnTo>
                  <a:pt x="252984" y="173736"/>
                </a:lnTo>
                <a:lnTo>
                  <a:pt x="242316" y="220980"/>
                </a:lnTo>
                <a:lnTo>
                  <a:pt x="236456" y="230886"/>
                </a:lnTo>
                <a:lnTo>
                  <a:pt x="233868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801542" y="1584614"/>
            <a:ext cx="138199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962602" y="1584614"/>
            <a:ext cx="126769" cy="138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104958" y="1584614"/>
            <a:ext cx="282632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430712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56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477990" y="1588770"/>
            <a:ext cx="126769" cy="1371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620346" y="1548245"/>
            <a:ext cx="86591" cy="175780"/>
          </a:xfrm>
          <a:custGeom>
            <a:avLst/>
            <a:gdLst/>
            <a:ahLst/>
            <a:cxnLst/>
            <a:rect l="l" t="t" r="r" b="b"/>
            <a:pathLst>
              <a:path w="127000" h="257810">
                <a:moveTo>
                  <a:pt x="86868" y="59436"/>
                </a:moveTo>
                <a:lnTo>
                  <a:pt x="32004" y="59436"/>
                </a:lnTo>
                <a:lnTo>
                  <a:pt x="32004" y="0"/>
                </a:lnTo>
                <a:lnTo>
                  <a:pt x="86868" y="0"/>
                </a:lnTo>
                <a:lnTo>
                  <a:pt x="86868" y="59436"/>
                </a:lnTo>
                <a:close/>
              </a:path>
              <a:path w="127000" h="257810">
                <a:moveTo>
                  <a:pt x="126492" y="96012"/>
                </a:moveTo>
                <a:lnTo>
                  <a:pt x="0" y="96012"/>
                </a:lnTo>
                <a:lnTo>
                  <a:pt x="0" y="59436"/>
                </a:lnTo>
                <a:lnTo>
                  <a:pt x="126492" y="59436"/>
                </a:lnTo>
                <a:lnTo>
                  <a:pt x="126492" y="96012"/>
                </a:lnTo>
                <a:close/>
              </a:path>
              <a:path w="127000" h="257810">
                <a:moveTo>
                  <a:pt x="121920" y="257555"/>
                </a:moveTo>
                <a:lnTo>
                  <a:pt x="79248" y="257555"/>
                </a:lnTo>
                <a:lnTo>
                  <a:pt x="56388" y="252984"/>
                </a:lnTo>
                <a:lnTo>
                  <a:pt x="32004" y="222504"/>
                </a:lnTo>
                <a:lnTo>
                  <a:pt x="32004" y="96012"/>
                </a:lnTo>
                <a:lnTo>
                  <a:pt x="86868" y="96012"/>
                </a:lnTo>
                <a:lnTo>
                  <a:pt x="86868" y="201168"/>
                </a:lnTo>
                <a:lnTo>
                  <a:pt x="88392" y="207264"/>
                </a:lnTo>
                <a:lnTo>
                  <a:pt x="94488" y="213360"/>
                </a:lnTo>
                <a:lnTo>
                  <a:pt x="100584" y="214884"/>
                </a:lnTo>
                <a:lnTo>
                  <a:pt x="126492" y="214884"/>
                </a:lnTo>
                <a:lnTo>
                  <a:pt x="126492" y="256031"/>
                </a:lnTo>
                <a:lnTo>
                  <a:pt x="121920" y="257555"/>
                </a:lnTo>
                <a:close/>
              </a:path>
              <a:path w="127000" h="257810">
                <a:moveTo>
                  <a:pt x="126492" y="214884"/>
                </a:moveTo>
                <a:lnTo>
                  <a:pt x="123444" y="214884"/>
                </a:lnTo>
                <a:lnTo>
                  <a:pt x="126492" y="213360"/>
                </a:lnTo>
                <a:lnTo>
                  <a:pt x="126492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724255" y="1537854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42958" y="1588769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787640" y="1584614"/>
            <a:ext cx="138199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948698" y="1584614"/>
            <a:ext cx="126769" cy="1381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199640" y="1536989"/>
            <a:ext cx="0" cy="151534"/>
          </a:xfrm>
          <a:custGeom>
            <a:avLst/>
            <a:gdLst/>
            <a:ahLst/>
            <a:cxnLst/>
            <a:rect l="l" t="t" r="r" b="b"/>
            <a:pathLst>
              <a:path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79378" y="1705841"/>
            <a:ext cx="13118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023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323810" y="1585652"/>
            <a:ext cx="130925" cy="1413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464088" y="1588769"/>
            <a:ext cx="137247" cy="180975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118223" y="222503"/>
                </a:moveTo>
                <a:lnTo>
                  <a:pt x="44196" y="222503"/>
                </a:lnTo>
                <a:lnTo>
                  <a:pt x="50292" y="220979"/>
                </a:lnTo>
                <a:lnTo>
                  <a:pt x="56388" y="220979"/>
                </a:lnTo>
                <a:lnTo>
                  <a:pt x="62484" y="217931"/>
                </a:lnTo>
                <a:lnTo>
                  <a:pt x="68580" y="208787"/>
                </a:lnTo>
                <a:lnTo>
                  <a:pt x="70104" y="202691"/>
                </a:lnTo>
                <a:lnTo>
                  <a:pt x="70104" y="188975"/>
                </a:lnTo>
                <a:lnTo>
                  <a:pt x="68580" y="184403"/>
                </a:lnTo>
                <a:lnTo>
                  <a:pt x="0" y="0"/>
                </a:lnTo>
                <a:lnTo>
                  <a:pt x="56388" y="0"/>
                </a:lnTo>
                <a:lnTo>
                  <a:pt x="102108" y="135635"/>
                </a:lnTo>
                <a:lnTo>
                  <a:pt x="150655" y="135635"/>
                </a:lnTo>
                <a:lnTo>
                  <a:pt x="118872" y="220979"/>
                </a:lnTo>
                <a:lnTo>
                  <a:pt x="118223" y="222503"/>
                </a:lnTo>
                <a:close/>
              </a:path>
              <a:path w="201295" h="265430">
                <a:moveTo>
                  <a:pt x="150655" y="135635"/>
                </a:moveTo>
                <a:lnTo>
                  <a:pt x="102108" y="135635"/>
                </a:lnTo>
                <a:lnTo>
                  <a:pt x="144780" y="0"/>
                </a:lnTo>
                <a:lnTo>
                  <a:pt x="201168" y="0"/>
                </a:lnTo>
                <a:lnTo>
                  <a:pt x="150655" y="135635"/>
                </a:lnTo>
                <a:close/>
              </a:path>
              <a:path w="201295" h="265430">
                <a:moveTo>
                  <a:pt x="51816" y="265175"/>
                </a:moveTo>
                <a:lnTo>
                  <a:pt x="22860" y="265175"/>
                </a:lnTo>
                <a:lnTo>
                  <a:pt x="18288" y="263651"/>
                </a:lnTo>
                <a:lnTo>
                  <a:pt x="18288" y="219455"/>
                </a:lnTo>
                <a:lnTo>
                  <a:pt x="22860" y="219455"/>
                </a:lnTo>
                <a:lnTo>
                  <a:pt x="28956" y="220979"/>
                </a:lnTo>
                <a:lnTo>
                  <a:pt x="39624" y="220979"/>
                </a:lnTo>
                <a:lnTo>
                  <a:pt x="44196" y="222503"/>
                </a:lnTo>
                <a:lnTo>
                  <a:pt x="118223" y="222503"/>
                </a:lnTo>
                <a:lnTo>
                  <a:pt x="113990" y="232457"/>
                </a:lnTo>
                <a:lnTo>
                  <a:pt x="85891" y="260032"/>
                </a:lnTo>
                <a:lnTo>
                  <a:pt x="64698" y="264604"/>
                </a:lnTo>
                <a:lnTo>
                  <a:pt x="51816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607483" y="1584614"/>
            <a:ext cx="134043" cy="1413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762306" y="1584614"/>
            <a:ext cx="87284" cy="1381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784916" y="5147656"/>
            <a:ext cx="795944" cy="1548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65027" y="516419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65027" y="5177617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665027" y="5225674"/>
            <a:ext cx="93518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81133" y="5238230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779327" y="5189219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71032" y="165806"/>
                </a:lnTo>
                <a:lnTo>
                  <a:pt x="62293" y="164782"/>
                </a:lnTo>
                <a:lnTo>
                  <a:pt x="54352" y="162877"/>
                </a:lnTo>
                <a:lnTo>
                  <a:pt x="47244" y="160020"/>
                </a:lnTo>
                <a:lnTo>
                  <a:pt x="39766" y="157186"/>
                </a:lnTo>
                <a:lnTo>
                  <a:pt x="8905" y="124182"/>
                </a:lnTo>
                <a:lnTo>
                  <a:pt x="0" y="83820"/>
                </a:lnTo>
                <a:lnTo>
                  <a:pt x="318" y="74866"/>
                </a:lnTo>
                <a:lnTo>
                  <a:pt x="12763" y="36195"/>
                </a:lnTo>
                <a:lnTo>
                  <a:pt x="40433" y="9810"/>
                </a:lnTo>
                <a:lnTo>
                  <a:pt x="80772" y="0"/>
                </a:lnTo>
                <a:lnTo>
                  <a:pt x="89892" y="547"/>
                </a:lnTo>
                <a:lnTo>
                  <a:pt x="128587" y="16573"/>
                </a:lnTo>
                <a:lnTo>
                  <a:pt x="142302" y="32004"/>
                </a:lnTo>
                <a:lnTo>
                  <a:pt x="71628" y="32004"/>
                </a:lnTo>
                <a:lnTo>
                  <a:pt x="65532" y="33528"/>
                </a:lnTo>
                <a:lnTo>
                  <a:pt x="60960" y="35052"/>
                </a:lnTo>
                <a:lnTo>
                  <a:pt x="56388" y="38100"/>
                </a:lnTo>
                <a:lnTo>
                  <a:pt x="47244" y="47244"/>
                </a:lnTo>
                <a:lnTo>
                  <a:pt x="45720" y="51816"/>
                </a:lnTo>
                <a:lnTo>
                  <a:pt x="44196" y="54864"/>
                </a:lnTo>
                <a:lnTo>
                  <a:pt x="44196" y="59436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3" y="74937"/>
                </a:lnTo>
                <a:lnTo>
                  <a:pt x="156923" y="83820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79"/>
                </a:lnTo>
                <a:lnTo>
                  <a:pt x="73485" y="133540"/>
                </a:lnTo>
                <a:lnTo>
                  <a:pt x="82296" y="134112"/>
                </a:lnTo>
                <a:lnTo>
                  <a:pt x="144589" y="134112"/>
                </a:lnTo>
                <a:lnTo>
                  <a:pt x="142494" y="137922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864"/>
                </a:lnTo>
                <a:lnTo>
                  <a:pt x="109156" y="51054"/>
                </a:lnTo>
                <a:lnTo>
                  <a:pt x="106132" y="45386"/>
                </a:lnTo>
                <a:lnTo>
                  <a:pt x="102108" y="41148"/>
                </a:lnTo>
                <a:lnTo>
                  <a:pt x="97536" y="35052"/>
                </a:lnTo>
                <a:lnTo>
                  <a:pt x="89916" y="32004"/>
                </a:lnTo>
                <a:lnTo>
                  <a:pt x="142302" y="32004"/>
                </a:lnTo>
                <a:lnTo>
                  <a:pt x="144494" y="35194"/>
                </a:lnTo>
                <a:lnTo>
                  <a:pt x="148209" y="42291"/>
                </a:lnTo>
                <a:lnTo>
                  <a:pt x="151352" y="49958"/>
                </a:lnTo>
                <a:lnTo>
                  <a:pt x="153908" y="57864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4589" y="134112"/>
                </a:moveTo>
                <a:lnTo>
                  <a:pt x="89916" y="134112"/>
                </a:lnTo>
                <a:lnTo>
                  <a:pt x="97536" y="132588"/>
                </a:lnTo>
                <a:lnTo>
                  <a:pt x="109728" y="123444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6492"/>
                </a:lnTo>
                <a:lnTo>
                  <a:pt x="144589" y="13411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898822" y="5189219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1816"/>
                </a:moveTo>
                <a:lnTo>
                  <a:pt x="6096" y="51816"/>
                </a:lnTo>
                <a:lnTo>
                  <a:pt x="6643" y="45005"/>
                </a:lnTo>
                <a:lnTo>
                  <a:pt x="8191" y="38481"/>
                </a:lnTo>
                <a:lnTo>
                  <a:pt x="10596" y="32527"/>
                </a:lnTo>
                <a:lnTo>
                  <a:pt x="13716" y="27432"/>
                </a:lnTo>
                <a:lnTo>
                  <a:pt x="16764" y="19812"/>
                </a:lnTo>
                <a:lnTo>
                  <a:pt x="53340" y="3048"/>
                </a:lnTo>
                <a:lnTo>
                  <a:pt x="59959" y="1285"/>
                </a:lnTo>
                <a:lnTo>
                  <a:pt x="66294" y="381"/>
                </a:lnTo>
                <a:lnTo>
                  <a:pt x="72628" y="47"/>
                </a:lnTo>
                <a:lnTo>
                  <a:pt x="79248" y="0"/>
                </a:lnTo>
                <a:lnTo>
                  <a:pt x="96012" y="0"/>
                </a:lnTo>
                <a:lnTo>
                  <a:pt x="132588" y="10668"/>
                </a:lnTo>
                <a:lnTo>
                  <a:pt x="141732" y="21336"/>
                </a:lnTo>
                <a:lnTo>
                  <a:pt x="146304" y="27432"/>
                </a:lnTo>
                <a:lnTo>
                  <a:pt x="146913" y="28956"/>
                </a:lnTo>
                <a:lnTo>
                  <a:pt x="68580" y="28956"/>
                </a:lnTo>
                <a:lnTo>
                  <a:pt x="62484" y="30480"/>
                </a:lnTo>
                <a:lnTo>
                  <a:pt x="57912" y="33528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1816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47244" y="166116"/>
                </a:lnTo>
                <a:lnTo>
                  <a:pt x="39624" y="164592"/>
                </a:lnTo>
                <a:lnTo>
                  <a:pt x="33528" y="163068"/>
                </a:lnTo>
                <a:lnTo>
                  <a:pt x="25908" y="161544"/>
                </a:lnTo>
                <a:lnTo>
                  <a:pt x="21336" y="158496"/>
                </a:lnTo>
                <a:lnTo>
                  <a:pt x="16764" y="153924"/>
                </a:lnTo>
                <a:lnTo>
                  <a:pt x="10668" y="150876"/>
                </a:lnTo>
                <a:lnTo>
                  <a:pt x="7620" y="144780"/>
                </a:lnTo>
                <a:lnTo>
                  <a:pt x="4572" y="140208"/>
                </a:lnTo>
                <a:lnTo>
                  <a:pt x="1524" y="134112"/>
                </a:lnTo>
                <a:lnTo>
                  <a:pt x="0" y="12649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6012"/>
                </a:lnTo>
                <a:lnTo>
                  <a:pt x="9144" y="91440"/>
                </a:lnTo>
                <a:lnTo>
                  <a:pt x="12192" y="85344"/>
                </a:lnTo>
                <a:lnTo>
                  <a:pt x="16764" y="82296"/>
                </a:lnTo>
                <a:lnTo>
                  <a:pt x="22860" y="79248"/>
                </a:lnTo>
                <a:lnTo>
                  <a:pt x="27432" y="76200"/>
                </a:lnTo>
                <a:lnTo>
                  <a:pt x="35052" y="74676"/>
                </a:lnTo>
                <a:lnTo>
                  <a:pt x="53340" y="70104"/>
                </a:lnTo>
                <a:lnTo>
                  <a:pt x="60960" y="70104"/>
                </a:lnTo>
                <a:lnTo>
                  <a:pt x="67056" y="68580"/>
                </a:lnTo>
                <a:lnTo>
                  <a:pt x="73152" y="68580"/>
                </a:lnTo>
                <a:lnTo>
                  <a:pt x="79248" y="67056"/>
                </a:lnTo>
                <a:lnTo>
                  <a:pt x="85344" y="67056"/>
                </a:lnTo>
                <a:lnTo>
                  <a:pt x="99060" y="62484"/>
                </a:lnTo>
                <a:lnTo>
                  <a:pt x="102108" y="60960"/>
                </a:lnTo>
                <a:lnTo>
                  <a:pt x="105156" y="54864"/>
                </a:lnTo>
                <a:lnTo>
                  <a:pt x="105156" y="41148"/>
                </a:lnTo>
                <a:lnTo>
                  <a:pt x="103632" y="39624"/>
                </a:lnTo>
                <a:lnTo>
                  <a:pt x="102108" y="36576"/>
                </a:lnTo>
                <a:lnTo>
                  <a:pt x="97536" y="32004"/>
                </a:lnTo>
                <a:lnTo>
                  <a:pt x="94488" y="30480"/>
                </a:lnTo>
                <a:lnTo>
                  <a:pt x="91440" y="30480"/>
                </a:lnTo>
                <a:lnTo>
                  <a:pt x="88392" y="28956"/>
                </a:lnTo>
                <a:lnTo>
                  <a:pt x="146913" y="28956"/>
                </a:lnTo>
                <a:lnTo>
                  <a:pt x="149352" y="35052"/>
                </a:lnTo>
                <a:lnTo>
                  <a:pt x="149352" y="83820"/>
                </a:lnTo>
                <a:lnTo>
                  <a:pt x="105156" y="83820"/>
                </a:lnTo>
                <a:lnTo>
                  <a:pt x="103632" y="85344"/>
                </a:lnTo>
                <a:lnTo>
                  <a:pt x="100584" y="86868"/>
                </a:lnTo>
                <a:lnTo>
                  <a:pt x="99060" y="88392"/>
                </a:lnTo>
                <a:lnTo>
                  <a:pt x="96012" y="89916"/>
                </a:lnTo>
                <a:lnTo>
                  <a:pt x="89916" y="89916"/>
                </a:lnTo>
                <a:lnTo>
                  <a:pt x="86868" y="91440"/>
                </a:lnTo>
                <a:lnTo>
                  <a:pt x="79248" y="91440"/>
                </a:lnTo>
                <a:lnTo>
                  <a:pt x="76200" y="92964"/>
                </a:lnTo>
                <a:lnTo>
                  <a:pt x="70104" y="92964"/>
                </a:lnTo>
                <a:lnTo>
                  <a:pt x="65532" y="94488"/>
                </a:lnTo>
                <a:lnTo>
                  <a:pt x="62484" y="94488"/>
                </a:lnTo>
                <a:lnTo>
                  <a:pt x="53340" y="99060"/>
                </a:lnTo>
                <a:lnTo>
                  <a:pt x="51816" y="100584"/>
                </a:lnTo>
                <a:lnTo>
                  <a:pt x="48768" y="102108"/>
                </a:lnTo>
                <a:lnTo>
                  <a:pt x="47244" y="103632"/>
                </a:lnTo>
                <a:lnTo>
                  <a:pt x="44196" y="109728"/>
                </a:lnTo>
                <a:lnTo>
                  <a:pt x="44196" y="123444"/>
                </a:lnTo>
                <a:lnTo>
                  <a:pt x="47244" y="129540"/>
                </a:lnTo>
                <a:lnTo>
                  <a:pt x="48768" y="131064"/>
                </a:lnTo>
                <a:lnTo>
                  <a:pt x="54864" y="134112"/>
                </a:lnTo>
                <a:lnTo>
                  <a:pt x="56388" y="135636"/>
                </a:lnTo>
                <a:lnTo>
                  <a:pt x="60960" y="135636"/>
                </a:lnTo>
                <a:lnTo>
                  <a:pt x="64008" y="137160"/>
                </a:lnTo>
                <a:lnTo>
                  <a:pt x="149352" y="137160"/>
                </a:lnTo>
                <a:lnTo>
                  <a:pt x="149352" y="146304"/>
                </a:lnTo>
                <a:lnTo>
                  <a:pt x="106680" y="146304"/>
                </a:lnTo>
                <a:lnTo>
                  <a:pt x="101584" y="151471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79248" y="137160"/>
                </a:lnTo>
                <a:lnTo>
                  <a:pt x="85344" y="135636"/>
                </a:lnTo>
                <a:lnTo>
                  <a:pt x="94488" y="129540"/>
                </a:lnTo>
                <a:lnTo>
                  <a:pt x="97536" y="126492"/>
                </a:lnTo>
                <a:lnTo>
                  <a:pt x="100584" y="121920"/>
                </a:lnTo>
                <a:lnTo>
                  <a:pt x="102108" y="118872"/>
                </a:lnTo>
                <a:lnTo>
                  <a:pt x="105156" y="109728"/>
                </a:lnTo>
                <a:lnTo>
                  <a:pt x="105156" y="83820"/>
                </a:lnTo>
                <a:lnTo>
                  <a:pt x="149352" y="83820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1544"/>
                </a:moveTo>
                <a:lnTo>
                  <a:pt x="109728" y="161544"/>
                </a:lnTo>
                <a:lnTo>
                  <a:pt x="109728" y="158496"/>
                </a:lnTo>
                <a:lnTo>
                  <a:pt x="108204" y="156972"/>
                </a:lnTo>
                <a:lnTo>
                  <a:pt x="108204" y="150876"/>
                </a:lnTo>
                <a:lnTo>
                  <a:pt x="106680" y="149352"/>
                </a:lnTo>
                <a:lnTo>
                  <a:pt x="106680" y="146304"/>
                </a:lnTo>
                <a:lnTo>
                  <a:pt x="149352" y="146304"/>
                </a:lnTo>
                <a:lnTo>
                  <a:pt x="150876" y="153924"/>
                </a:lnTo>
                <a:lnTo>
                  <a:pt x="152400" y="158496"/>
                </a:lnTo>
                <a:lnTo>
                  <a:pt x="153924" y="161544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014162" y="5160126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40">
                <a:moveTo>
                  <a:pt x="100584" y="204216"/>
                </a:moveTo>
                <a:lnTo>
                  <a:pt x="50292" y="204216"/>
                </a:lnTo>
                <a:lnTo>
                  <a:pt x="44196" y="201168"/>
                </a:lnTo>
                <a:lnTo>
                  <a:pt x="39624" y="199644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40">
                <a:moveTo>
                  <a:pt x="100584" y="172212"/>
                </a:moveTo>
                <a:lnTo>
                  <a:pt x="96012" y="172212"/>
                </a:lnTo>
                <a:lnTo>
                  <a:pt x="97536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40">
                <a:moveTo>
                  <a:pt x="91440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96012" y="204216"/>
                </a:lnTo>
                <a:lnTo>
                  <a:pt x="91440" y="205739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096249" y="5192337"/>
            <a:ext cx="100792" cy="1101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219901" y="5189219"/>
            <a:ext cx="178724" cy="1132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476557" y="5150773"/>
            <a:ext cx="158981" cy="1485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657359" y="5189219"/>
            <a:ext cx="104948" cy="1132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782050" y="5189220"/>
            <a:ext cx="221326" cy="1475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9538" y="2024149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41226" y="201566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349538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341226" y="4622483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49538" y="2020426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49538" y="202518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357850" y="2029517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947265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425391" y="2120784"/>
            <a:ext cx="2599805" cy="2599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417079" y="2112299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69">
                <a:moveTo>
                  <a:pt x="0" y="0"/>
                </a:moveTo>
                <a:lnTo>
                  <a:pt x="13716" y="0"/>
                </a:lnTo>
                <a:lnTo>
                  <a:pt x="13716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425911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80" y="4719117"/>
            <a:ext cx="2615478" cy="0"/>
          </a:xfrm>
          <a:custGeom>
            <a:avLst/>
            <a:gdLst/>
            <a:ahLst/>
            <a:cxnLst/>
            <a:rect l="l" t="t" r="r" b="b"/>
            <a:pathLst>
              <a:path w="3836034">
                <a:moveTo>
                  <a:pt x="0" y="0"/>
                </a:moveTo>
                <a:lnTo>
                  <a:pt x="3835908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26431" y="2117061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426431" y="2121823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34743" y="2126153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9023639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081597" y="2038696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722967" y="333392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126134" y="329184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037560" y="4780857"/>
            <a:ext cx="175606" cy="174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029248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03808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029248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03859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03859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046913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211609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50242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608272" y="1532659"/>
            <a:ext cx="172749" cy="194397"/>
          </a:xfrm>
          <a:custGeom>
            <a:avLst/>
            <a:gdLst/>
            <a:ahLst/>
            <a:cxnLst/>
            <a:rect l="l" t="t" r="r" b="b"/>
            <a:pathLst>
              <a:path w="253365" h="285114">
                <a:moveTo>
                  <a:pt x="134112" y="284988"/>
                </a:moveTo>
                <a:lnTo>
                  <a:pt x="90606" y="279201"/>
                </a:lnTo>
                <a:lnTo>
                  <a:pt x="54673" y="261556"/>
                </a:lnTo>
                <a:lnTo>
                  <a:pt x="27300" y="234696"/>
                </a:lnTo>
                <a:lnTo>
                  <a:pt x="9144" y="199644"/>
                </a:lnTo>
                <a:lnTo>
                  <a:pt x="571" y="159353"/>
                </a:lnTo>
                <a:lnTo>
                  <a:pt x="0" y="144780"/>
                </a:lnTo>
                <a:lnTo>
                  <a:pt x="571" y="129325"/>
                </a:lnTo>
                <a:lnTo>
                  <a:pt x="9144" y="88392"/>
                </a:lnTo>
                <a:lnTo>
                  <a:pt x="27360" y="52387"/>
                </a:lnTo>
                <a:lnTo>
                  <a:pt x="54673" y="24574"/>
                </a:lnTo>
                <a:lnTo>
                  <a:pt x="90606" y="7072"/>
                </a:lnTo>
                <a:lnTo>
                  <a:pt x="134112" y="0"/>
                </a:lnTo>
                <a:lnTo>
                  <a:pt x="145280" y="547"/>
                </a:lnTo>
                <a:lnTo>
                  <a:pt x="185904" y="10691"/>
                </a:lnTo>
                <a:lnTo>
                  <a:pt x="219527" y="32170"/>
                </a:lnTo>
                <a:lnTo>
                  <a:pt x="234211" y="50292"/>
                </a:lnTo>
                <a:lnTo>
                  <a:pt x="134112" y="50292"/>
                </a:lnTo>
                <a:lnTo>
                  <a:pt x="124134" y="50839"/>
                </a:lnTo>
                <a:lnTo>
                  <a:pt x="86487" y="67437"/>
                </a:lnTo>
                <a:lnTo>
                  <a:pt x="66341" y="101750"/>
                </a:lnTo>
                <a:lnTo>
                  <a:pt x="59436" y="144780"/>
                </a:lnTo>
                <a:lnTo>
                  <a:pt x="59721" y="152781"/>
                </a:lnTo>
                <a:lnTo>
                  <a:pt x="68961" y="193167"/>
                </a:lnTo>
                <a:lnTo>
                  <a:pt x="99060" y="227076"/>
                </a:lnTo>
                <a:lnTo>
                  <a:pt x="134112" y="234696"/>
                </a:lnTo>
                <a:lnTo>
                  <a:pt x="233868" y="234696"/>
                </a:lnTo>
                <a:lnTo>
                  <a:pt x="230505" y="239649"/>
                </a:lnTo>
                <a:lnTo>
                  <a:pt x="199263" y="268414"/>
                </a:lnTo>
                <a:lnTo>
                  <a:pt x="158115" y="283464"/>
                </a:lnTo>
                <a:lnTo>
                  <a:pt x="146399" y="284654"/>
                </a:lnTo>
                <a:lnTo>
                  <a:pt x="134112" y="284988"/>
                </a:lnTo>
                <a:close/>
              </a:path>
              <a:path w="253365" h="285114">
                <a:moveTo>
                  <a:pt x="251460" y="99060"/>
                </a:moveTo>
                <a:lnTo>
                  <a:pt x="193548" y="99060"/>
                </a:lnTo>
                <a:lnTo>
                  <a:pt x="192024" y="91440"/>
                </a:lnTo>
                <a:lnTo>
                  <a:pt x="190500" y="85344"/>
                </a:lnTo>
                <a:lnTo>
                  <a:pt x="185928" y="79248"/>
                </a:lnTo>
                <a:lnTo>
                  <a:pt x="182880" y="73152"/>
                </a:lnTo>
                <a:lnTo>
                  <a:pt x="173736" y="64008"/>
                </a:lnTo>
                <a:lnTo>
                  <a:pt x="167640" y="60960"/>
                </a:lnTo>
                <a:lnTo>
                  <a:pt x="161544" y="56388"/>
                </a:lnTo>
                <a:lnTo>
                  <a:pt x="155448" y="54864"/>
                </a:lnTo>
                <a:lnTo>
                  <a:pt x="147828" y="51816"/>
                </a:lnTo>
                <a:lnTo>
                  <a:pt x="141732" y="50292"/>
                </a:lnTo>
                <a:lnTo>
                  <a:pt x="234211" y="50292"/>
                </a:lnTo>
                <a:lnTo>
                  <a:pt x="237744" y="56388"/>
                </a:lnTo>
                <a:lnTo>
                  <a:pt x="242887" y="65841"/>
                </a:lnTo>
                <a:lnTo>
                  <a:pt x="246888" y="76009"/>
                </a:lnTo>
                <a:lnTo>
                  <a:pt x="249745" y="87034"/>
                </a:lnTo>
                <a:lnTo>
                  <a:pt x="251460" y="99060"/>
                </a:lnTo>
                <a:close/>
              </a:path>
              <a:path w="253365" h="285114">
                <a:moveTo>
                  <a:pt x="233868" y="234696"/>
                </a:moveTo>
                <a:lnTo>
                  <a:pt x="134112" y="234696"/>
                </a:lnTo>
                <a:lnTo>
                  <a:pt x="146994" y="233791"/>
                </a:lnTo>
                <a:lnTo>
                  <a:pt x="158305" y="230886"/>
                </a:lnTo>
                <a:lnTo>
                  <a:pt x="189357" y="198691"/>
                </a:lnTo>
                <a:lnTo>
                  <a:pt x="195072" y="173736"/>
                </a:lnTo>
                <a:lnTo>
                  <a:pt x="252984" y="173736"/>
                </a:lnTo>
                <a:lnTo>
                  <a:pt x="242316" y="220980"/>
                </a:lnTo>
                <a:lnTo>
                  <a:pt x="236456" y="230886"/>
                </a:lnTo>
                <a:lnTo>
                  <a:pt x="233868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801542" y="1584614"/>
            <a:ext cx="138199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962602" y="1584614"/>
            <a:ext cx="126769" cy="1381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104958" y="1584614"/>
            <a:ext cx="282632" cy="141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430712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56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477990" y="1588770"/>
            <a:ext cx="126769" cy="1371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620346" y="1548245"/>
            <a:ext cx="86591" cy="175780"/>
          </a:xfrm>
          <a:custGeom>
            <a:avLst/>
            <a:gdLst/>
            <a:ahLst/>
            <a:cxnLst/>
            <a:rect l="l" t="t" r="r" b="b"/>
            <a:pathLst>
              <a:path w="127000" h="257810">
                <a:moveTo>
                  <a:pt x="86868" y="59436"/>
                </a:moveTo>
                <a:lnTo>
                  <a:pt x="32004" y="59436"/>
                </a:lnTo>
                <a:lnTo>
                  <a:pt x="32004" y="0"/>
                </a:lnTo>
                <a:lnTo>
                  <a:pt x="86868" y="0"/>
                </a:lnTo>
                <a:lnTo>
                  <a:pt x="86868" y="59436"/>
                </a:lnTo>
                <a:close/>
              </a:path>
              <a:path w="127000" h="257810">
                <a:moveTo>
                  <a:pt x="126492" y="96012"/>
                </a:moveTo>
                <a:lnTo>
                  <a:pt x="0" y="96012"/>
                </a:lnTo>
                <a:lnTo>
                  <a:pt x="0" y="59436"/>
                </a:lnTo>
                <a:lnTo>
                  <a:pt x="126492" y="59436"/>
                </a:lnTo>
                <a:lnTo>
                  <a:pt x="126492" y="96012"/>
                </a:lnTo>
                <a:close/>
              </a:path>
              <a:path w="127000" h="257810">
                <a:moveTo>
                  <a:pt x="121920" y="257555"/>
                </a:moveTo>
                <a:lnTo>
                  <a:pt x="79248" y="257555"/>
                </a:lnTo>
                <a:lnTo>
                  <a:pt x="56388" y="252984"/>
                </a:lnTo>
                <a:lnTo>
                  <a:pt x="32004" y="222504"/>
                </a:lnTo>
                <a:lnTo>
                  <a:pt x="32004" y="96012"/>
                </a:lnTo>
                <a:lnTo>
                  <a:pt x="86868" y="96012"/>
                </a:lnTo>
                <a:lnTo>
                  <a:pt x="86868" y="201168"/>
                </a:lnTo>
                <a:lnTo>
                  <a:pt x="88392" y="207264"/>
                </a:lnTo>
                <a:lnTo>
                  <a:pt x="94488" y="213360"/>
                </a:lnTo>
                <a:lnTo>
                  <a:pt x="100584" y="214884"/>
                </a:lnTo>
                <a:lnTo>
                  <a:pt x="126492" y="214884"/>
                </a:lnTo>
                <a:lnTo>
                  <a:pt x="126492" y="256031"/>
                </a:lnTo>
                <a:lnTo>
                  <a:pt x="121920" y="257555"/>
                </a:lnTo>
                <a:close/>
              </a:path>
              <a:path w="127000" h="257810">
                <a:moveTo>
                  <a:pt x="126492" y="214884"/>
                </a:moveTo>
                <a:lnTo>
                  <a:pt x="123444" y="214884"/>
                </a:lnTo>
                <a:lnTo>
                  <a:pt x="126492" y="213360"/>
                </a:lnTo>
                <a:lnTo>
                  <a:pt x="126492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724255" y="1537854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742958" y="1588769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787640" y="1584614"/>
            <a:ext cx="138199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948698" y="1584614"/>
            <a:ext cx="126769" cy="1381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199640" y="1536989"/>
            <a:ext cx="0" cy="151534"/>
          </a:xfrm>
          <a:custGeom>
            <a:avLst/>
            <a:gdLst/>
            <a:ahLst/>
            <a:cxnLst/>
            <a:rect l="l" t="t" r="r" b="b"/>
            <a:pathLst>
              <a:path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79378" y="1705841"/>
            <a:ext cx="13118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023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323810" y="1585652"/>
            <a:ext cx="130925" cy="1413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464088" y="1588769"/>
            <a:ext cx="137247" cy="180975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118223" y="222503"/>
                </a:moveTo>
                <a:lnTo>
                  <a:pt x="44196" y="222503"/>
                </a:lnTo>
                <a:lnTo>
                  <a:pt x="50292" y="220979"/>
                </a:lnTo>
                <a:lnTo>
                  <a:pt x="56388" y="220979"/>
                </a:lnTo>
                <a:lnTo>
                  <a:pt x="62484" y="217931"/>
                </a:lnTo>
                <a:lnTo>
                  <a:pt x="68580" y="208787"/>
                </a:lnTo>
                <a:lnTo>
                  <a:pt x="70104" y="202691"/>
                </a:lnTo>
                <a:lnTo>
                  <a:pt x="70104" y="188975"/>
                </a:lnTo>
                <a:lnTo>
                  <a:pt x="68580" y="184403"/>
                </a:lnTo>
                <a:lnTo>
                  <a:pt x="0" y="0"/>
                </a:lnTo>
                <a:lnTo>
                  <a:pt x="56388" y="0"/>
                </a:lnTo>
                <a:lnTo>
                  <a:pt x="102108" y="135635"/>
                </a:lnTo>
                <a:lnTo>
                  <a:pt x="150655" y="135635"/>
                </a:lnTo>
                <a:lnTo>
                  <a:pt x="118872" y="220979"/>
                </a:lnTo>
                <a:lnTo>
                  <a:pt x="118223" y="222503"/>
                </a:lnTo>
                <a:close/>
              </a:path>
              <a:path w="201295" h="265430">
                <a:moveTo>
                  <a:pt x="150655" y="135635"/>
                </a:moveTo>
                <a:lnTo>
                  <a:pt x="102108" y="135635"/>
                </a:lnTo>
                <a:lnTo>
                  <a:pt x="144780" y="0"/>
                </a:lnTo>
                <a:lnTo>
                  <a:pt x="201168" y="0"/>
                </a:lnTo>
                <a:lnTo>
                  <a:pt x="150655" y="135635"/>
                </a:lnTo>
                <a:close/>
              </a:path>
              <a:path w="201295" h="265430">
                <a:moveTo>
                  <a:pt x="51816" y="265175"/>
                </a:moveTo>
                <a:lnTo>
                  <a:pt x="22860" y="265175"/>
                </a:lnTo>
                <a:lnTo>
                  <a:pt x="18288" y="263651"/>
                </a:lnTo>
                <a:lnTo>
                  <a:pt x="18288" y="219455"/>
                </a:lnTo>
                <a:lnTo>
                  <a:pt x="22860" y="219455"/>
                </a:lnTo>
                <a:lnTo>
                  <a:pt x="28956" y="220979"/>
                </a:lnTo>
                <a:lnTo>
                  <a:pt x="39624" y="220979"/>
                </a:lnTo>
                <a:lnTo>
                  <a:pt x="44196" y="222503"/>
                </a:lnTo>
                <a:lnTo>
                  <a:pt x="118223" y="222503"/>
                </a:lnTo>
                <a:lnTo>
                  <a:pt x="113990" y="232457"/>
                </a:lnTo>
                <a:lnTo>
                  <a:pt x="85891" y="260032"/>
                </a:lnTo>
                <a:lnTo>
                  <a:pt x="64698" y="264604"/>
                </a:lnTo>
                <a:lnTo>
                  <a:pt x="51816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607483" y="1584614"/>
            <a:ext cx="134043" cy="1413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762306" y="1584614"/>
            <a:ext cx="87284" cy="1381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784916" y="5147656"/>
            <a:ext cx="795944" cy="1548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665027" y="516419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665027" y="5177617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665027" y="5225674"/>
            <a:ext cx="93518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681133" y="5238230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7779327" y="5189219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71032" y="165806"/>
                </a:lnTo>
                <a:lnTo>
                  <a:pt x="62293" y="164782"/>
                </a:lnTo>
                <a:lnTo>
                  <a:pt x="54352" y="162877"/>
                </a:lnTo>
                <a:lnTo>
                  <a:pt x="47244" y="160020"/>
                </a:lnTo>
                <a:lnTo>
                  <a:pt x="39766" y="157186"/>
                </a:lnTo>
                <a:lnTo>
                  <a:pt x="8905" y="124182"/>
                </a:lnTo>
                <a:lnTo>
                  <a:pt x="0" y="83820"/>
                </a:lnTo>
                <a:lnTo>
                  <a:pt x="318" y="74866"/>
                </a:lnTo>
                <a:lnTo>
                  <a:pt x="12763" y="36195"/>
                </a:lnTo>
                <a:lnTo>
                  <a:pt x="40433" y="9810"/>
                </a:lnTo>
                <a:lnTo>
                  <a:pt x="80772" y="0"/>
                </a:lnTo>
                <a:lnTo>
                  <a:pt x="89892" y="547"/>
                </a:lnTo>
                <a:lnTo>
                  <a:pt x="128587" y="16573"/>
                </a:lnTo>
                <a:lnTo>
                  <a:pt x="142302" y="32004"/>
                </a:lnTo>
                <a:lnTo>
                  <a:pt x="71628" y="32004"/>
                </a:lnTo>
                <a:lnTo>
                  <a:pt x="65532" y="33528"/>
                </a:lnTo>
                <a:lnTo>
                  <a:pt x="60960" y="35052"/>
                </a:lnTo>
                <a:lnTo>
                  <a:pt x="56388" y="38100"/>
                </a:lnTo>
                <a:lnTo>
                  <a:pt x="47244" y="47244"/>
                </a:lnTo>
                <a:lnTo>
                  <a:pt x="45720" y="51816"/>
                </a:lnTo>
                <a:lnTo>
                  <a:pt x="44196" y="54864"/>
                </a:lnTo>
                <a:lnTo>
                  <a:pt x="44196" y="59436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3" y="74937"/>
                </a:lnTo>
                <a:lnTo>
                  <a:pt x="156923" y="83820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79"/>
                </a:lnTo>
                <a:lnTo>
                  <a:pt x="73485" y="133540"/>
                </a:lnTo>
                <a:lnTo>
                  <a:pt x="82296" y="134112"/>
                </a:lnTo>
                <a:lnTo>
                  <a:pt x="144589" y="134112"/>
                </a:lnTo>
                <a:lnTo>
                  <a:pt x="142494" y="137922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864"/>
                </a:lnTo>
                <a:lnTo>
                  <a:pt x="109156" y="51054"/>
                </a:lnTo>
                <a:lnTo>
                  <a:pt x="106132" y="45386"/>
                </a:lnTo>
                <a:lnTo>
                  <a:pt x="102108" y="41148"/>
                </a:lnTo>
                <a:lnTo>
                  <a:pt x="97536" y="35052"/>
                </a:lnTo>
                <a:lnTo>
                  <a:pt x="89916" y="32004"/>
                </a:lnTo>
                <a:lnTo>
                  <a:pt x="142302" y="32004"/>
                </a:lnTo>
                <a:lnTo>
                  <a:pt x="144494" y="35194"/>
                </a:lnTo>
                <a:lnTo>
                  <a:pt x="148209" y="42291"/>
                </a:lnTo>
                <a:lnTo>
                  <a:pt x="151352" y="49958"/>
                </a:lnTo>
                <a:lnTo>
                  <a:pt x="153908" y="57864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4589" y="134112"/>
                </a:moveTo>
                <a:lnTo>
                  <a:pt x="89916" y="134112"/>
                </a:lnTo>
                <a:lnTo>
                  <a:pt x="97536" y="132588"/>
                </a:lnTo>
                <a:lnTo>
                  <a:pt x="109728" y="123444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6492"/>
                </a:lnTo>
                <a:lnTo>
                  <a:pt x="144589" y="13411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7898822" y="5189219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1816"/>
                </a:moveTo>
                <a:lnTo>
                  <a:pt x="6096" y="51816"/>
                </a:lnTo>
                <a:lnTo>
                  <a:pt x="6643" y="45005"/>
                </a:lnTo>
                <a:lnTo>
                  <a:pt x="8191" y="38481"/>
                </a:lnTo>
                <a:lnTo>
                  <a:pt x="10596" y="32527"/>
                </a:lnTo>
                <a:lnTo>
                  <a:pt x="13716" y="27432"/>
                </a:lnTo>
                <a:lnTo>
                  <a:pt x="16764" y="19812"/>
                </a:lnTo>
                <a:lnTo>
                  <a:pt x="53340" y="3048"/>
                </a:lnTo>
                <a:lnTo>
                  <a:pt x="59959" y="1285"/>
                </a:lnTo>
                <a:lnTo>
                  <a:pt x="66294" y="381"/>
                </a:lnTo>
                <a:lnTo>
                  <a:pt x="72628" y="47"/>
                </a:lnTo>
                <a:lnTo>
                  <a:pt x="79248" y="0"/>
                </a:lnTo>
                <a:lnTo>
                  <a:pt x="96012" y="0"/>
                </a:lnTo>
                <a:lnTo>
                  <a:pt x="132588" y="10668"/>
                </a:lnTo>
                <a:lnTo>
                  <a:pt x="141732" y="21336"/>
                </a:lnTo>
                <a:lnTo>
                  <a:pt x="146304" y="27432"/>
                </a:lnTo>
                <a:lnTo>
                  <a:pt x="146913" y="28956"/>
                </a:lnTo>
                <a:lnTo>
                  <a:pt x="68580" y="28956"/>
                </a:lnTo>
                <a:lnTo>
                  <a:pt x="62484" y="30480"/>
                </a:lnTo>
                <a:lnTo>
                  <a:pt x="57912" y="33528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1816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47244" y="166116"/>
                </a:lnTo>
                <a:lnTo>
                  <a:pt x="39624" y="164592"/>
                </a:lnTo>
                <a:lnTo>
                  <a:pt x="33528" y="163068"/>
                </a:lnTo>
                <a:lnTo>
                  <a:pt x="25908" y="161544"/>
                </a:lnTo>
                <a:lnTo>
                  <a:pt x="21336" y="158496"/>
                </a:lnTo>
                <a:lnTo>
                  <a:pt x="16764" y="153924"/>
                </a:lnTo>
                <a:lnTo>
                  <a:pt x="10668" y="150876"/>
                </a:lnTo>
                <a:lnTo>
                  <a:pt x="7620" y="144780"/>
                </a:lnTo>
                <a:lnTo>
                  <a:pt x="4572" y="140208"/>
                </a:lnTo>
                <a:lnTo>
                  <a:pt x="1524" y="134112"/>
                </a:lnTo>
                <a:lnTo>
                  <a:pt x="0" y="12649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6012"/>
                </a:lnTo>
                <a:lnTo>
                  <a:pt x="9144" y="91440"/>
                </a:lnTo>
                <a:lnTo>
                  <a:pt x="12192" y="85344"/>
                </a:lnTo>
                <a:lnTo>
                  <a:pt x="16764" y="82296"/>
                </a:lnTo>
                <a:lnTo>
                  <a:pt x="22860" y="79248"/>
                </a:lnTo>
                <a:lnTo>
                  <a:pt x="27432" y="76200"/>
                </a:lnTo>
                <a:lnTo>
                  <a:pt x="35052" y="74676"/>
                </a:lnTo>
                <a:lnTo>
                  <a:pt x="53340" y="70104"/>
                </a:lnTo>
                <a:lnTo>
                  <a:pt x="60960" y="70104"/>
                </a:lnTo>
                <a:lnTo>
                  <a:pt x="67056" y="68580"/>
                </a:lnTo>
                <a:lnTo>
                  <a:pt x="73152" y="68580"/>
                </a:lnTo>
                <a:lnTo>
                  <a:pt x="79248" y="67056"/>
                </a:lnTo>
                <a:lnTo>
                  <a:pt x="85344" y="67056"/>
                </a:lnTo>
                <a:lnTo>
                  <a:pt x="99060" y="62484"/>
                </a:lnTo>
                <a:lnTo>
                  <a:pt x="102108" y="60960"/>
                </a:lnTo>
                <a:lnTo>
                  <a:pt x="105156" y="54864"/>
                </a:lnTo>
                <a:lnTo>
                  <a:pt x="105156" y="41148"/>
                </a:lnTo>
                <a:lnTo>
                  <a:pt x="103632" y="39624"/>
                </a:lnTo>
                <a:lnTo>
                  <a:pt x="102108" y="36576"/>
                </a:lnTo>
                <a:lnTo>
                  <a:pt x="97536" y="32004"/>
                </a:lnTo>
                <a:lnTo>
                  <a:pt x="94488" y="30480"/>
                </a:lnTo>
                <a:lnTo>
                  <a:pt x="91440" y="30480"/>
                </a:lnTo>
                <a:lnTo>
                  <a:pt x="88392" y="28956"/>
                </a:lnTo>
                <a:lnTo>
                  <a:pt x="146913" y="28956"/>
                </a:lnTo>
                <a:lnTo>
                  <a:pt x="149352" y="35052"/>
                </a:lnTo>
                <a:lnTo>
                  <a:pt x="149352" y="83820"/>
                </a:lnTo>
                <a:lnTo>
                  <a:pt x="105156" y="83820"/>
                </a:lnTo>
                <a:lnTo>
                  <a:pt x="103632" y="85344"/>
                </a:lnTo>
                <a:lnTo>
                  <a:pt x="100584" y="86868"/>
                </a:lnTo>
                <a:lnTo>
                  <a:pt x="99060" y="88392"/>
                </a:lnTo>
                <a:lnTo>
                  <a:pt x="96012" y="89916"/>
                </a:lnTo>
                <a:lnTo>
                  <a:pt x="89916" y="89916"/>
                </a:lnTo>
                <a:lnTo>
                  <a:pt x="86868" y="91440"/>
                </a:lnTo>
                <a:lnTo>
                  <a:pt x="79248" y="91440"/>
                </a:lnTo>
                <a:lnTo>
                  <a:pt x="76200" y="92964"/>
                </a:lnTo>
                <a:lnTo>
                  <a:pt x="70104" y="92964"/>
                </a:lnTo>
                <a:lnTo>
                  <a:pt x="65532" y="94488"/>
                </a:lnTo>
                <a:lnTo>
                  <a:pt x="62484" y="94488"/>
                </a:lnTo>
                <a:lnTo>
                  <a:pt x="53340" y="99060"/>
                </a:lnTo>
                <a:lnTo>
                  <a:pt x="51816" y="100584"/>
                </a:lnTo>
                <a:lnTo>
                  <a:pt x="48768" y="102108"/>
                </a:lnTo>
                <a:lnTo>
                  <a:pt x="47244" y="103632"/>
                </a:lnTo>
                <a:lnTo>
                  <a:pt x="44196" y="109728"/>
                </a:lnTo>
                <a:lnTo>
                  <a:pt x="44196" y="123444"/>
                </a:lnTo>
                <a:lnTo>
                  <a:pt x="47244" y="129540"/>
                </a:lnTo>
                <a:lnTo>
                  <a:pt x="48768" y="131064"/>
                </a:lnTo>
                <a:lnTo>
                  <a:pt x="54864" y="134112"/>
                </a:lnTo>
                <a:lnTo>
                  <a:pt x="56388" y="135636"/>
                </a:lnTo>
                <a:lnTo>
                  <a:pt x="60960" y="135636"/>
                </a:lnTo>
                <a:lnTo>
                  <a:pt x="64008" y="137160"/>
                </a:lnTo>
                <a:lnTo>
                  <a:pt x="149352" y="137160"/>
                </a:lnTo>
                <a:lnTo>
                  <a:pt x="149352" y="146304"/>
                </a:lnTo>
                <a:lnTo>
                  <a:pt x="106680" y="146304"/>
                </a:lnTo>
                <a:lnTo>
                  <a:pt x="101584" y="151471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79248" y="137160"/>
                </a:lnTo>
                <a:lnTo>
                  <a:pt x="85344" y="135636"/>
                </a:lnTo>
                <a:lnTo>
                  <a:pt x="94488" y="129540"/>
                </a:lnTo>
                <a:lnTo>
                  <a:pt x="97536" y="126492"/>
                </a:lnTo>
                <a:lnTo>
                  <a:pt x="100584" y="121920"/>
                </a:lnTo>
                <a:lnTo>
                  <a:pt x="102108" y="118872"/>
                </a:lnTo>
                <a:lnTo>
                  <a:pt x="105156" y="109728"/>
                </a:lnTo>
                <a:lnTo>
                  <a:pt x="105156" y="83820"/>
                </a:lnTo>
                <a:lnTo>
                  <a:pt x="149352" y="83820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1544"/>
                </a:moveTo>
                <a:lnTo>
                  <a:pt x="109728" y="161544"/>
                </a:lnTo>
                <a:lnTo>
                  <a:pt x="109728" y="158496"/>
                </a:lnTo>
                <a:lnTo>
                  <a:pt x="108204" y="156972"/>
                </a:lnTo>
                <a:lnTo>
                  <a:pt x="108204" y="150876"/>
                </a:lnTo>
                <a:lnTo>
                  <a:pt x="106680" y="149352"/>
                </a:lnTo>
                <a:lnTo>
                  <a:pt x="106680" y="146304"/>
                </a:lnTo>
                <a:lnTo>
                  <a:pt x="149352" y="146304"/>
                </a:lnTo>
                <a:lnTo>
                  <a:pt x="150876" y="153924"/>
                </a:lnTo>
                <a:lnTo>
                  <a:pt x="152400" y="158496"/>
                </a:lnTo>
                <a:lnTo>
                  <a:pt x="153924" y="161544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014162" y="5160126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40">
                <a:moveTo>
                  <a:pt x="100584" y="204216"/>
                </a:moveTo>
                <a:lnTo>
                  <a:pt x="50292" y="204216"/>
                </a:lnTo>
                <a:lnTo>
                  <a:pt x="44196" y="201168"/>
                </a:lnTo>
                <a:lnTo>
                  <a:pt x="39624" y="199644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40">
                <a:moveTo>
                  <a:pt x="100584" y="172212"/>
                </a:moveTo>
                <a:lnTo>
                  <a:pt x="96012" y="172212"/>
                </a:lnTo>
                <a:lnTo>
                  <a:pt x="97536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40">
                <a:moveTo>
                  <a:pt x="91440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96012" y="204216"/>
                </a:lnTo>
                <a:lnTo>
                  <a:pt x="91440" y="205739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096249" y="5192337"/>
            <a:ext cx="100792" cy="1101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219901" y="5189219"/>
            <a:ext cx="178724" cy="1132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476557" y="5150773"/>
            <a:ext cx="158981" cy="1485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657359" y="5189219"/>
            <a:ext cx="104948" cy="1132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782050" y="5189220"/>
            <a:ext cx="221326" cy="1475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9538" y="2024149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41226" y="201566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349538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341226" y="4622483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49538" y="2020426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49538" y="202518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357850" y="2029517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947265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425391" y="2120784"/>
            <a:ext cx="2599805" cy="2599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417079" y="2112299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69">
                <a:moveTo>
                  <a:pt x="0" y="0"/>
                </a:moveTo>
                <a:lnTo>
                  <a:pt x="13716" y="0"/>
                </a:lnTo>
                <a:lnTo>
                  <a:pt x="13716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425911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80" y="4719117"/>
            <a:ext cx="2615478" cy="0"/>
          </a:xfrm>
          <a:custGeom>
            <a:avLst/>
            <a:gdLst/>
            <a:ahLst/>
            <a:cxnLst/>
            <a:rect l="l" t="t" r="r" b="b"/>
            <a:pathLst>
              <a:path w="3836034">
                <a:moveTo>
                  <a:pt x="0" y="0"/>
                </a:moveTo>
                <a:lnTo>
                  <a:pt x="3835908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26431" y="2117061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426431" y="2121823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34743" y="2126153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9023639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12675" y="2208068"/>
            <a:ext cx="2599805" cy="2599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04362" y="2199409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12675" y="2216727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504362" y="4805795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12675" y="2203739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512675" y="220806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520988" y="2212398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9110402" y="2216727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081597" y="2038696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722967" y="333392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126134" y="329184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561263" y="4780857"/>
            <a:ext cx="175606" cy="174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2950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561782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52950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562302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562302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570615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7353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37560" y="4780857"/>
            <a:ext cx="175606" cy="1745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029248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03808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029248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03859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03859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046913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211609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50242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608272" y="1532659"/>
            <a:ext cx="172749" cy="194397"/>
          </a:xfrm>
          <a:custGeom>
            <a:avLst/>
            <a:gdLst/>
            <a:ahLst/>
            <a:cxnLst/>
            <a:rect l="l" t="t" r="r" b="b"/>
            <a:pathLst>
              <a:path w="253365" h="285114">
                <a:moveTo>
                  <a:pt x="134112" y="284988"/>
                </a:moveTo>
                <a:lnTo>
                  <a:pt x="90606" y="279201"/>
                </a:lnTo>
                <a:lnTo>
                  <a:pt x="54673" y="261556"/>
                </a:lnTo>
                <a:lnTo>
                  <a:pt x="27300" y="234696"/>
                </a:lnTo>
                <a:lnTo>
                  <a:pt x="9144" y="199644"/>
                </a:lnTo>
                <a:lnTo>
                  <a:pt x="571" y="159353"/>
                </a:lnTo>
                <a:lnTo>
                  <a:pt x="0" y="144780"/>
                </a:lnTo>
                <a:lnTo>
                  <a:pt x="571" y="129325"/>
                </a:lnTo>
                <a:lnTo>
                  <a:pt x="9144" y="88392"/>
                </a:lnTo>
                <a:lnTo>
                  <a:pt x="27360" y="52387"/>
                </a:lnTo>
                <a:lnTo>
                  <a:pt x="54673" y="24574"/>
                </a:lnTo>
                <a:lnTo>
                  <a:pt x="90606" y="7072"/>
                </a:lnTo>
                <a:lnTo>
                  <a:pt x="134112" y="0"/>
                </a:lnTo>
                <a:lnTo>
                  <a:pt x="145280" y="547"/>
                </a:lnTo>
                <a:lnTo>
                  <a:pt x="185904" y="10691"/>
                </a:lnTo>
                <a:lnTo>
                  <a:pt x="219527" y="32170"/>
                </a:lnTo>
                <a:lnTo>
                  <a:pt x="234211" y="50292"/>
                </a:lnTo>
                <a:lnTo>
                  <a:pt x="134112" y="50292"/>
                </a:lnTo>
                <a:lnTo>
                  <a:pt x="124134" y="50839"/>
                </a:lnTo>
                <a:lnTo>
                  <a:pt x="86487" y="67437"/>
                </a:lnTo>
                <a:lnTo>
                  <a:pt x="66341" y="101750"/>
                </a:lnTo>
                <a:lnTo>
                  <a:pt x="59436" y="144780"/>
                </a:lnTo>
                <a:lnTo>
                  <a:pt x="59721" y="152781"/>
                </a:lnTo>
                <a:lnTo>
                  <a:pt x="68961" y="193167"/>
                </a:lnTo>
                <a:lnTo>
                  <a:pt x="99060" y="227076"/>
                </a:lnTo>
                <a:lnTo>
                  <a:pt x="134112" y="234696"/>
                </a:lnTo>
                <a:lnTo>
                  <a:pt x="233868" y="234696"/>
                </a:lnTo>
                <a:lnTo>
                  <a:pt x="230505" y="239649"/>
                </a:lnTo>
                <a:lnTo>
                  <a:pt x="199263" y="268414"/>
                </a:lnTo>
                <a:lnTo>
                  <a:pt x="158115" y="283464"/>
                </a:lnTo>
                <a:lnTo>
                  <a:pt x="146399" y="284654"/>
                </a:lnTo>
                <a:lnTo>
                  <a:pt x="134112" y="284988"/>
                </a:lnTo>
                <a:close/>
              </a:path>
              <a:path w="253365" h="285114">
                <a:moveTo>
                  <a:pt x="251460" y="99060"/>
                </a:moveTo>
                <a:lnTo>
                  <a:pt x="193548" y="99060"/>
                </a:lnTo>
                <a:lnTo>
                  <a:pt x="192024" y="91440"/>
                </a:lnTo>
                <a:lnTo>
                  <a:pt x="190500" y="85344"/>
                </a:lnTo>
                <a:lnTo>
                  <a:pt x="185928" y="79248"/>
                </a:lnTo>
                <a:lnTo>
                  <a:pt x="182880" y="73152"/>
                </a:lnTo>
                <a:lnTo>
                  <a:pt x="173736" y="64008"/>
                </a:lnTo>
                <a:lnTo>
                  <a:pt x="167640" y="60960"/>
                </a:lnTo>
                <a:lnTo>
                  <a:pt x="161544" y="56388"/>
                </a:lnTo>
                <a:lnTo>
                  <a:pt x="155448" y="54864"/>
                </a:lnTo>
                <a:lnTo>
                  <a:pt x="147828" y="51816"/>
                </a:lnTo>
                <a:lnTo>
                  <a:pt x="141732" y="50292"/>
                </a:lnTo>
                <a:lnTo>
                  <a:pt x="234211" y="50292"/>
                </a:lnTo>
                <a:lnTo>
                  <a:pt x="237744" y="56388"/>
                </a:lnTo>
                <a:lnTo>
                  <a:pt x="242887" y="65841"/>
                </a:lnTo>
                <a:lnTo>
                  <a:pt x="246888" y="76009"/>
                </a:lnTo>
                <a:lnTo>
                  <a:pt x="249745" y="87034"/>
                </a:lnTo>
                <a:lnTo>
                  <a:pt x="251460" y="99060"/>
                </a:lnTo>
                <a:close/>
              </a:path>
              <a:path w="253365" h="285114">
                <a:moveTo>
                  <a:pt x="233868" y="234696"/>
                </a:moveTo>
                <a:lnTo>
                  <a:pt x="134112" y="234696"/>
                </a:lnTo>
                <a:lnTo>
                  <a:pt x="146994" y="233791"/>
                </a:lnTo>
                <a:lnTo>
                  <a:pt x="158305" y="230886"/>
                </a:lnTo>
                <a:lnTo>
                  <a:pt x="189357" y="198691"/>
                </a:lnTo>
                <a:lnTo>
                  <a:pt x="195072" y="173736"/>
                </a:lnTo>
                <a:lnTo>
                  <a:pt x="252984" y="173736"/>
                </a:lnTo>
                <a:lnTo>
                  <a:pt x="242316" y="220980"/>
                </a:lnTo>
                <a:lnTo>
                  <a:pt x="236456" y="230886"/>
                </a:lnTo>
                <a:lnTo>
                  <a:pt x="233868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801542" y="1584614"/>
            <a:ext cx="138199" cy="141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962602" y="1584614"/>
            <a:ext cx="126769" cy="1381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104958" y="1584614"/>
            <a:ext cx="282632" cy="1413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430712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56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477990" y="1588770"/>
            <a:ext cx="126769" cy="1371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7620346" y="1548245"/>
            <a:ext cx="86591" cy="175780"/>
          </a:xfrm>
          <a:custGeom>
            <a:avLst/>
            <a:gdLst/>
            <a:ahLst/>
            <a:cxnLst/>
            <a:rect l="l" t="t" r="r" b="b"/>
            <a:pathLst>
              <a:path w="127000" h="257810">
                <a:moveTo>
                  <a:pt x="86868" y="59436"/>
                </a:moveTo>
                <a:lnTo>
                  <a:pt x="32004" y="59436"/>
                </a:lnTo>
                <a:lnTo>
                  <a:pt x="32004" y="0"/>
                </a:lnTo>
                <a:lnTo>
                  <a:pt x="86868" y="0"/>
                </a:lnTo>
                <a:lnTo>
                  <a:pt x="86868" y="59436"/>
                </a:lnTo>
                <a:close/>
              </a:path>
              <a:path w="127000" h="257810">
                <a:moveTo>
                  <a:pt x="126492" y="96012"/>
                </a:moveTo>
                <a:lnTo>
                  <a:pt x="0" y="96012"/>
                </a:lnTo>
                <a:lnTo>
                  <a:pt x="0" y="59436"/>
                </a:lnTo>
                <a:lnTo>
                  <a:pt x="126492" y="59436"/>
                </a:lnTo>
                <a:lnTo>
                  <a:pt x="126492" y="96012"/>
                </a:lnTo>
                <a:close/>
              </a:path>
              <a:path w="127000" h="257810">
                <a:moveTo>
                  <a:pt x="121920" y="257555"/>
                </a:moveTo>
                <a:lnTo>
                  <a:pt x="79248" y="257555"/>
                </a:lnTo>
                <a:lnTo>
                  <a:pt x="56388" y="252984"/>
                </a:lnTo>
                <a:lnTo>
                  <a:pt x="32004" y="222504"/>
                </a:lnTo>
                <a:lnTo>
                  <a:pt x="32004" y="96012"/>
                </a:lnTo>
                <a:lnTo>
                  <a:pt x="86868" y="96012"/>
                </a:lnTo>
                <a:lnTo>
                  <a:pt x="86868" y="201168"/>
                </a:lnTo>
                <a:lnTo>
                  <a:pt x="88392" y="207264"/>
                </a:lnTo>
                <a:lnTo>
                  <a:pt x="94488" y="213360"/>
                </a:lnTo>
                <a:lnTo>
                  <a:pt x="100584" y="214884"/>
                </a:lnTo>
                <a:lnTo>
                  <a:pt x="126492" y="214884"/>
                </a:lnTo>
                <a:lnTo>
                  <a:pt x="126492" y="256031"/>
                </a:lnTo>
                <a:lnTo>
                  <a:pt x="121920" y="257555"/>
                </a:lnTo>
                <a:close/>
              </a:path>
              <a:path w="127000" h="257810">
                <a:moveTo>
                  <a:pt x="126492" y="214884"/>
                </a:moveTo>
                <a:lnTo>
                  <a:pt x="123444" y="214884"/>
                </a:lnTo>
                <a:lnTo>
                  <a:pt x="126492" y="213360"/>
                </a:lnTo>
                <a:lnTo>
                  <a:pt x="126492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7724255" y="1537854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742958" y="1588769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787640" y="1584614"/>
            <a:ext cx="138199" cy="141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48698" y="1584614"/>
            <a:ext cx="126769" cy="1381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199640" y="1536989"/>
            <a:ext cx="0" cy="151534"/>
          </a:xfrm>
          <a:custGeom>
            <a:avLst/>
            <a:gdLst/>
            <a:ahLst/>
            <a:cxnLst/>
            <a:rect l="l" t="t" r="r" b="b"/>
            <a:pathLst>
              <a:path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179378" y="1705841"/>
            <a:ext cx="13118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023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323810" y="1585652"/>
            <a:ext cx="130925" cy="1413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464088" y="1588769"/>
            <a:ext cx="137247" cy="180975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118223" y="222503"/>
                </a:moveTo>
                <a:lnTo>
                  <a:pt x="44196" y="222503"/>
                </a:lnTo>
                <a:lnTo>
                  <a:pt x="50292" y="220979"/>
                </a:lnTo>
                <a:lnTo>
                  <a:pt x="56388" y="220979"/>
                </a:lnTo>
                <a:lnTo>
                  <a:pt x="62484" y="217931"/>
                </a:lnTo>
                <a:lnTo>
                  <a:pt x="68580" y="208787"/>
                </a:lnTo>
                <a:lnTo>
                  <a:pt x="70104" y="202691"/>
                </a:lnTo>
                <a:lnTo>
                  <a:pt x="70104" y="188975"/>
                </a:lnTo>
                <a:lnTo>
                  <a:pt x="68580" y="184403"/>
                </a:lnTo>
                <a:lnTo>
                  <a:pt x="0" y="0"/>
                </a:lnTo>
                <a:lnTo>
                  <a:pt x="56388" y="0"/>
                </a:lnTo>
                <a:lnTo>
                  <a:pt x="102108" y="135635"/>
                </a:lnTo>
                <a:lnTo>
                  <a:pt x="150655" y="135635"/>
                </a:lnTo>
                <a:lnTo>
                  <a:pt x="118872" y="220979"/>
                </a:lnTo>
                <a:lnTo>
                  <a:pt x="118223" y="222503"/>
                </a:lnTo>
                <a:close/>
              </a:path>
              <a:path w="201295" h="265430">
                <a:moveTo>
                  <a:pt x="150655" y="135635"/>
                </a:moveTo>
                <a:lnTo>
                  <a:pt x="102108" y="135635"/>
                </a:lnTo>
                <a:lnTo>
                  <a:pt x="144780" y="0"/>
                </a:lnTo>
                <a:lnTo>
                  <a:pt x="201168" y="0"/>
                </a:lnTo>
                <a:lnTo>
                  <a:pt x="150655" y="135635"/>
                </a:lnTo>
                <a:close/>
              </a:path>
              <a:path w="201295" h="265430">
                <a:moveTo>
                  <a:pt x="51816" y="265175"/>
                </a:moveTo>
                <a:lnTo>
                  <a:pt x="22860" y="265175"/>
                </a:lnTo>
                <a:lnTo>
                  <a:pt x="18288" y="263651"/>
                </a:lnTo>
                <a:lnTo>
                  <a:pt x="18288" y="219455"/>
                </a:lnTo>
                <a:lnTo>
                  <a:pt x="22860" y="219455"/>
                </a:lnTo>
                <a:lnTo>
                  <a:pt x="28956" y="220979"/>
                </a:lnTo>
                <a:lnTo>
                  <a:pt x="39624" y="220979"/>
                </a:lnTo>
                <a:lnTo>
                  <a:pt x="44196" y="222503"/>
                </a:lnTo>
                <a:lnTo>
                  <a:pt x="118223" y="222503"/>
                </a:lnTo>
                <a:lnTo>
                  <a:pt x="113990" y="232457"/>
                </a:lnTo>
                <a:lnTo>
                  <a:pt x="85891" y="260032"/>
                </a:lnTo>
                <a:lnTo>
                  <a:pt x="64698" y="264604"/>
                </a:lnTo>
                <a:lnTo>
                  <a:pt x="51816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607483" y="1584614"/>
            <a:ext cx="134043" cy="1413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762306" y="1584614"/>
            <a:ext cx="87284" cy="1381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784916" y="5147656"/>
            <a:ext cx="795944" cy="1548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7665027" y="516419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7665027" y="5177617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665027" y="5225674"/>
            <a:ext cx="93518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681133" y="5238230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779327" y="5189219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71032" y="165806"/>
                </a:lnTo>
                <a:lnTo>
                  <a:pt x="62293" y="164782"/>
                </a:lnTo>
                <a:lnTo>
                  <a:pt x="54352" y="162877"/>
                </a:lnTo>
                <a:lnTo>
                  <a:pt x="47244" y="160020"/>
                </a:lnTo>
                <a:lnTo>
                  <a:pt x="39766" y="157186"/>
                </a:lnTo>
                <a:lnTo>
                  <a:pt x="8905" y="124182"/>
                </a:lnTo>
                <a:lnTo>
                  <a:pt x="0" y="83820"/>
                </a:lnTo>
                <a:lnTo>
                  <a:pt x="318" y="74866"/>
                </a:lnTo>
                <a:lnTo>
                  <a:pt x="12763" y="36195"/>
                </a:lnTo>
                <a:lnTo>
                  <a:pt x="40433" y="9810"/>
                </a:lnTo>
                <a:lnTo>
                  <a:pt x="80772" y="0"/>
                </a:lnTo>
                <a:lnTo>
                  <a:pt x="89892" y="547"/>
                </a:lnTo>
                <a:lnTo>
                  <a:pt x="128587" y="16573"/>
                </a:lnTo>
                <a:lnTo>
                  <a:pt x="142302" y="32004"/>
                </a:lnTo>
                <a:lnTo>
                  <a:pt x="71628" y="32004"/>
                </a:lnTo>
                <a:lnTo>
                  <a:pt x="65532" y="33528"/>
                </a:lnTo>
                <a:lnTo>
                  <a:pt x="60960" y="35052"/>
                </a:lnTo>
                <a:lnTo>
                  <a:pt x="56388" y="38100"/>
                </a:lnTo>
                <a:lnTo>
                  <a:pt x="47244" y="47244"/>
                </a:lnTo>
                <a:lnTo>
                  <a:pt x="45720" y="51816"/>
                </a:lnTo>
                <a:lnTo>
                  <a:pt x="44196" y="54864"/>
                </a:lnTo>
                <a:lnTo>
                  <a:pt x="44196" y="59436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3" y="74937"/>
                </a:lnTo>
                <a:lnTo>
                  <a:pt x="156923" y="83820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79"/>
                </a:lnTo>
                <a:lnTo>
                  <a:pt x="73485" y="133540"/>
                </a:lnTo>
                <a:lnTo>
                  <a:pt x="82296" y="134112"/>
                </a:lnTo>
                <a:lnTo>
                  <a:pt x="144589" y="134112"/>
                </a:lnTo>
                <a:lnTo>
                  <a:pt x="142494" y="137922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864"/>
                </a:lnTo>
                <a:lnTo>
                  <a:pt x="109156" y="51054"/>
                </a:lnTo>
                <a:lnTo>
                  <a:pt x="106132" y="45386"/>
                </a:lnTo>
                <a:lnTo>
                  <a:pt x="102108" y="41148"/>
                </a:lnTo>
                <a:lnTo>
                  <a:pt x="97536" y="35052"/>
                </a:lnTo>
                <a:lnTo>
                  <a:pt x="89916" y="32004"/>
                </a:lnTo>
                <a:lnTo>
                  <a:pt x="142302" y="32004"/>
                </a:lnTo>
                <a:lnTo>
                  <a:pt x="144494" y="35194"/>
                </a:lnTo>
                <a:lnTo>
                  <a:pt x="148209" y="42291"/>
                </a:lnTo>
                <a:lnTo>
                  <a:pt x="151352" y="49958"/>
                </a:lnTo>
                <a:lnTo>
                  <a:pt x="153908" y="57864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4589" y="134112"/>
                </a:moveTo>
                <a:lnTo>
                  <a:pt x="89916" y="134112"/>
                </a:lnTo>
                <a:lnTo>
                  <a:pt x="97536" y="132588"/>
                </a:lnTo>
                <a:lnTo>
                  <a:pt x="109728" y="123444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6492"/>
                </a:lnTo>
                <a:lnTo>
                  <a:pt x="144589" y="13411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7898822" y="5189219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1816"/>
                </a:moveTo>
                <a:lnTo>
                  <a:pt x="6096" y="51816"/>
                </a:lnTo>
                <a:lnTo>
                  <a:pt x="6643" y="45005"/>
                </a:lnTo>
                <a:lnTo>
                  <a:pt x="8191" y="38481"/>
                </a:lnTo>
                <a:lnTo>
                  <a:pt x="10596" y="32527"/>
                </a:lnTo>
                <a:lnTo>
                  <a:pt x="13716" y="27432"/>
                </a:lnTo>
                <a:lnTo>
                  <a:pt x="16764" y="19812"/>
                </a:lnTo>
                <a:lnTo>
                  <a:pt x="53340" y="3048"/>
                </a:lnTo>
                <a:lnTo>
                  <a:pt x="59959" y="1285"/>
                </a:lnTo>
                <a:lnTo>
                  <a:pt x="66294" y="381"/>
                </a:lnTo>
                <a:lnTo>
                  <a:pt x="72628" y="47"/>
                </a:lnTo>
                <a:lnTo>
                  <a:pt x="79248" y="0"/>
                </a:lnTo>
                <a:lnTo>
                  <a:pt x="96012" y="0"/>
                </a:lnTo>
                <a:lnTo>
                  <a:pt x="132588" y="10668"/>
                </a:lnTo>
                <a:lnTo>
                  <a:pt x="141732" y="21336"/>
                </a:lnTo>
                <a:lnTo>
                  <a:pt x="146304" y="27432"/>
                </a:lnTo>
                <a:lnTo>
                  <a:pt x="146913" y="28956"/>
                </a:lnTo>
                <a:lnTo>
                  <a:pt x="68580" y="28956"/>
                </a:lnTo>
                <a:lnTo>
                  <a:pt x="62484" y="30480"/>
                </a:lnTo>
                <a:lnTo>
                  <a:pt x="57912" y="33528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1816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47244" y="166116"/>
                </a:lnTo>
                <a:lnTo>
                  <a:pt x="39624" y="164592"/>
                </a:lnTo>
                <a:lnTo>
                  <a:pt x="33528" y="163068"/>
                </a:lnTo>
                <a:lnTo>
                  <a:pt x="25908" y="161544"/>
                </a:lnTo>
                <a:lnTo>
                  <a:pt x="21336" y="158496"/>
                </a:lnTo>
                <a:lnTo>
                  <a:pt x="16764" y="153924"/>
                </a:lnTo>
                <a:lnTo>
                  <a:pt x="10668" y="150876"/>
                </a:lnTo>
                <a:lnTo>
                  <a:pt x="7620" y="144780"/>
                </a:lnTo>
                <a:lnTo>
                  <a:pt x="4572" y="140208"/>
                </a:lnTo>
                <a:lnTo>
                  <a:pt x="1524" y="134112"/>
                </a:lnTo>
                <a:lnTo>
                  <a:pt x="0" y="12649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6012"/>
                </a:lnTo>
                <a:lnTo>
                  <a:pt x="9144" y="91440"/>
                </a:lnTo>
                <a:lnTo>
                  <a:pt x="12192" y="85344"/>
                </a:lnTo>
                <a:lnTo>
                  <a:pt x="16764" y="82296"/>
                </a:lnTo>
                <a:lnTo>
                  <a:pt x="22860" y="79248"/>
                </a:lnTo>
                <a:lnTo>
                  <a:pt x="27432" y="76200"/>
                </a:lnTo>
                <a:lnTo>
                  <a:pt x="35052" y="74676"/>
                </a:lnTo>
                <a:lnTo>
                  <a:pt x="53340" y="70104"/>
                </a:lnTo>
                <a:lnTo>
                  <a:pt x="60960" y="70104"/>
                </a:lnTo>
                <a:lnTo>
                  <a:pt x="67056" y="68580"/>
                </a:lnTo>
                <a:lnTo>
                  <a:pt x="73152" y="68580"/>
                </a:lnTo>
                <a:lnTo>
                  <a:pt x="79248" y="67056"/>
                </a:lnTo>
                <a:lnTo>
                  <a:pt x="85344" y="67056"/>
                </a:lnTo>
                <a:lnTo>
                  <a:pt x="99060" y="62484"/>
                </a:lnTo>
                <a:lnTo>
                  <a:pt x="102108" y="60960"/>
                </a:lnTo>
                <a:lnTo>
                  <a:pt x="105156" y="54864"/>
                </a:lnTo>
                <a:lnTo>
                  <a:pt x="105156" y="41148"/>
                </a:lnTo>
                <a:lnTo>
                  <a:pt x="103632" y="39624"/>
                </a:lnTo>
                <a:lnTo>
                  <a:pt x="102108" y="36576"/>
                </a:lnTo>
                <a:lnTo>
                  <a:pt x="97536" y="32004"/>
                </a:lnTo>
                <a:lnTo>
                  <a:pt x="94488" y="30480"/>
                </a:lnTo>
                <a:lnTo>
                  <a:pt x="91440" y="30480"/>
                </a:lnTo>
                <a:lnTo>
                  <a:pt x="88392" y="28956"/>
                </a:lnTo>
                <a:lnTo>
                  <a:pt x="146913" y="28956"/>
                </a:lnTo>
                <a:lnTo>
                  <a:pt x="149352" y="35052"/>
                </a:lnTo>
                <a:lnTo>
                  <a:pt x="149352" y="83820"/>
                </a:lnTo>
                <a:lnTo>
                  <a:pt x="105156" y="83820"/>
                </a:lnTo>
                <a:lnTo>
                  <a:pt x="103632" y="85344"/>
                </a:lnTo>
                <a:lnTo>
                  <a:pt x="100584" y="86868"/>
                </a:lnTo>
                <a:lnTo>
                  <a:pt x="99060" y="88392"/>
                </a:lnTo>
                <a:lnTo>
                  <a:pt x="96012" y="89916"/>
                </a:lnTo>
                <a:lnTo>
                  <a:pt x="89916" y="89916"/>
                </a:lnTo>
                <a:lnTo>
                  <a:pt x="86868" y="91440"/>
                </a:lnTo>
                <a:lnTo>
                  <a:pt x="79248" y="91440"/>
                </a:lnTo>
                <a:lnTo>
                  <a:pt x="76200" y="92964"/>
                </a:lnTo>
                <a:lnTo>
                  <a:pt x="70104" y="92964"/>
                </a:lnTo>
                <a:lnTo>
                  <a:pt x="65532" y="94488"/>
                </a:lnTo>
                <a:lnTo>
                  <a:pt x="62484" y="94488"/>
                </a:lnTo>
                <a:lnTo>
                  <a:pt x="53340" y="99060"/>
                </a:lnTo>
                <a:lnTo>
                  <a:pt x="51816" y="100584"/>
                </a:lnTo>
                <a:lnTo>
                  <a:pt x="48768" y="102108"/>
                </a:lnTo>
                <a:lnTo>
                  <a:pt x="47244" y="103632"/>
                </a:lnTo>
                <a:lnTo>
                  <a:pt x="44196" y="109728"/>
                </a:lnTo>
                <a:lnTo>
                  <a:pt x="44196" y="123444"/>
                </a:lnTo>
                <a:lnTo>
                  <a:pt x="47244" y="129540"/>
                </a:lnTo>
                <a:lnTo>
                  <a:pt x="48768" y="131064"/>
                </a:lnTo>
                <a:lnTo>
                  <a:pt x="54864" y="134112"/>
                </a:lnTo>
                <a:lnTo>
                  <a:pt x="56388" y="135636"/>
                </a:lnTo>
                <a:lnTo>
                  <a:pt x="60960" y="135636"/>
                </a:lnTo>
                <a:lnTo>
                  <a:pt x="64008" y="137160"/>
                </a:lnTo>
                <a:lnTo>
                  <a:pt x="149352" y="137160"/>
                </a:lnTo>
                <a:lnTo>
                  <a:pt x="149352" y="146304"/>
                </a:lnTo>
                <a:lnTo>
                  <a:pt x="106680" y="146304"/>
                </a:lnTo>
                <a:lnTo>
                  <a:pt x="101584" y="151471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79248" y="137160"/>
                </a:lnTo>
                <a:lnTo>
                  <a:pt x="85344" y="135636"/>
                </a:lnTo>
                <a:lnTo>
                  <a:pt x="94488" y="129540"/>
                </a:lnTo>
                <a:lnTo>
                  <a:pt x="97536" y="126492"/>
                </a:lnTo>
                <a:lnTo>
                  <a:pt x="100584" y="121920"/>
                </a:lnTo>
                <a:lnTo>
                  <a:pt x="102108" y="118872"/>
                </a:lnTo>
                <a:lnTo>
                  <a:pt x="105156" y="109728"/>
                </a:lnTo>
                <a:lnTo>
                  <a:pt x="105156" y="83820"/>
                </a:lnTo>
                <a:lnTo>
                  <a:pt x="149352" y="83820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1544"/>
                </a:moveTo>
                <a:lnTo>
                  <a:pt x="109728" y="161544"/>
                </a:lnTo>
                <a:lnTo>
                  <a:pt x="109728" y="158496"/>
                </a:lnTo>
                <a:lnTo>
                  <a:pt x="108204" y="156972"/>
                </a:lnTo>
                <a:lnTo>
                  <a:pt x="108204" y="150876"/>
                </a:lnTo>
                <a:lnTo>
                  <a:pt x="106680" y="149352"/>
                </a:lnTo>
                <a:lnTo>
                  <a:pt x="106680" y="146304"/>
                </a:lnTo>
                <a:lnTo>
                  <a:pt x="149352" y="146304"/>
                </a:lnTo>
                <a:lnTo>
                  <a:pt x="150876" y="153924"/>
                </a:lnTo>
                <a:lnTo>
                  <a:pt x="152400" y="158496"/>
                </a:lnTo>
                <a:lnTo>
                  <a:pt x="153924" y="161544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014162" y="5160126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40">
                <a:moveTo>
                  <a:pt x="100584" y="204216"/>
                </a:moveTo>
                <a:lnTo>
                  <a:pt x="50292" y="204216"/>
                </a:lnTo>
                <a:lnTo>
                  <a:pt x="44196" y="201168"/>
                </a:lnTo>
                <a:lnTo>
                  <a:pt x="39624" y="199644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40">
                <a:moveTo>
                  <a:pt x="100584" y="172212"/>
                </a:moveTo>
                <a:lnTo>
                  <a:pt x="96012" y="172212"/>
                </a:lnTo>
                <a:lnTo>
                  <a:pt x="97536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40">
                <a:moveTo>
                  <a:pt x="91440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96012" y="204216"/>
                </a:lnTo>
                <a:lnTo>
                  <a:pt x="91440" y="205739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096249" y="5192337"/>
            <a:ext cx="100792" cy="1101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219901" y="5189219"/>
            <a:ext cx="178724" cy="1132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476557" y="5150773"/>
            <a:ext cx="158981" cy="1485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657359" y="5189219"/>
            <a:ext cx="104948" cy="1132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8782050" y="5189220"/>
            <a:ext cx="221326" cy="1475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15193</TotalTime>
  <Words>8</Words>
  <Application>Microsoft Office PowerPoint</Application>
  <PresentationFormat>Widescreen</PresentationFormat>
  <Paragraphs>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238</cp:revision>
  <dcterms:created xsi:type="dcterms:W3CDTF">2019-06-02T22:28:19Z</dcterms:created>
  <dcterms:modified xsi:type="dcterms:W3CDTF">2019-10-08T21:10:54Z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2019-06-10T21:13:28.1293161Z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2019-06-10T21:13:28.1293161Z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